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5956" r:id="rId1"/>
    <p:sldMasterId id="2147485900" r:id="rId2"/>
  </p:sldMasterIdLst>
  <p:notesMasterIdLst>
    <p:notesMasterId r:id="rId35"/>
  </p:notesMasterIdLst>
  <p:handoutMasterIdLst>
    <p:handoutMasterId r:id="rId36"/>
  </p:handoutMasterIdLst>
  <p:sldIdLst>
    <p:sldId id="780" r:id="rId3"/>
    <p:sldId id="781" r:id="rId4"/>
    <p:sldId id="799" r:id="rId5"/>
    <p:sldId id="798" r:id="rId6"/>
    <p:sldId id="833" r:id="rId7"/>
    <p:sldId id="831" r:id="rId8"/>
    <p:sldId id="832" r:id="rId9"/>
    <p:sldId id="800" r:id="rId10"/>
    <p:sldId id="823" r:id="rId11"/>
    <p:sldId id="804" r:id="rId12"/>
    <p:sldId id="810" r:id="rId13"/>
    <p:sldId id="816" r:id="rId14"/>
    <p:sldId id="826" r:id="rId15"/>
    <p:sldId id="825" r:id="rId16"/>
    <p:sldId id="828" r:id="rId17"/>
    <p:sldId id="829" r:id="rId18"/>
    <p:sldId id="822" r:id="rId19"/>
    <p:sldId id="808" r:id="rId20"/>
    <p:sldId id="821" r:id="rId21"/>
    <p:sldId id="801" r:id="rId22"/>
    <p:sldId id="813" r:id="rId23"/>
    <p:sldId id="795" r:id="rId24"/>
    <p:sldId id="817" r:id="rId25"/>
    <p:sldId id="818" r:id="rId26"/>
    <p:sldId id="819" r:id="rId27"/>
    <p:sldId id="807" r:id="rId28"/>
    <p:sldId id="812" r:id="rId29"/>
    <p:sldId id="834" r:id="rId30"/>
    <p:sldId id="806" r:id="rId31"/>
    <p:sldId id="827" r:id="rId32"/>
    <p:sldId id="815" r:id="rId33"/>
    <p:sldId id="794" r:id="rId34"/>
  </p:sldIdLst>
  <p:sldSz cx="9144000" cy="6858000" type="screen4x3"/>
  <p:notesSz cx="6819900" cy="9918700"/>
  <p:embeddedFontLst>
    <p:embeddedFont>
      <p:font typeface="Bookman Old Style" panose="02050604050505020204" pitchFamily="18" charset="0"/>
      <p:regular r:id="rId37"/>
      <p:bold r:id="rId38"/>
      <p:italic r:id="rId39"/>
      <p:boldItalic r:id="rId40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57" userDrawn="1">
          <p15:clr>
            <a:srgbClr val="A4A3A4"/>
          </p15:clr>
        </p15:guide>
        <p15:guide id="2" orient="horz" pos="4084">
          <p15:clr>
            <a:srgbClr val="A4A3A4"/>
          </p15:clr>
        </p15:guide>
        <p15:guide id="3" orient="horz" pos="1275" userDrawn="1">
          <p15:clr>
            <a:srgbClr val="A4A3A4"/>
          </p15:clr>
        </p15:guide>
        <p15:guide id="4" pos="226" userDrawn="1">
          <p15:clr>
            <a:srgbClr val="A4A3A4"/>
          </p15:clr>
        </p15:guide>
        <p15:guide id="5" pos="55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0000"/>
    <a:srgbClr val="808080"/>
    <a:srgbClr val="A51E37"/>
    <a:srgbClr val="B2B2B2"/>
    <a:srgbClr val="5F5F5F"/>
    <a:srgbClr val="CBCBCB"/>
    <a:srgbClr val="3241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04D0F6-C3F1-64DA-44EE-072D71DEA080}" v="408" dt="2024-09-23T08:09:09.347"/>
    <p1510:client id="{4643FB62-64EF-31AB-F863-4CCCA4E0FD31}" v="1314" dt="2024-09-23T13:23:21.476"/>
    <p1510:client id="{9A9E878F-19A0-8C50-619D-03EF915E424F}" v="22" dt="2024-09-23T13:59:11.604"/>
    <p1510:client id="{B14EAF31-320F-DCC3-ACBA-0E3A2ED3B4D4}" v="15" dt="2024-09-24T08:26:52.404"/>
    <p1510:client id="{B905E7A1-097C-B807-A0EA-63529472C544}" v="208" dt="2024-09-23T09:43:24.553"/>
    <p1510:client id="{BD43B0F6-BAB6-6C4F-830A-C6559C2C838C}" v="112" dt="2024-09-23T12:19:12.034"/>
    <p1510:client id="{FF7A1F3E-C213-9585-247E-89F28079738F}" v="125" dt="2024-09-23T08:52:51.7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457"/>
        <p:guide orient="horz" pos="4084"/>
        <p:guide orient="horz" pos="1275"/>
        <p:guide pos="226"/>
        <p:guide pos="5538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30"/>
        <p:guide pos="214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3.fntdata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font" Target="fonts/font2.fntdata"/><Relationship Id="rId46" Type="http://schemas.microsoft.com/office/2015/10/relationships/revisionInfo" Target="revisionInfo.xml"/><Relationship Id="rId20" Type="http://schemas.openxmlformats.org/officeDocument/2006/relationships/slide" Target="slides/slide18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Benjamin Trojan" userId="S::qubtr01@cloud.uni-tuebingen.de::572ccafc-dca1-4f17-8fe1-3a0eb7e951b2" providerId="AD" clId="Web-{814DD2B0-88DA-8B07-EC23-2656845DD823}"/>
    <pc:docChg chg="modSld">
      <pc:chgData name="Mario Benjamin Trojan" userId="S::qubtr01@cloud.uni-tuebingen.de::572ccafc-dca1-4f17-8fe1-3a0eb7e951b2" providerId="AD" clId="Web-{814DD2B0-88DA-8B07-EC23-2656845DD823}" dt="2024-08-30T12:55:21.867" v="111" actId="20577"/>
      <pc:docMkLst>
        <pc:docMk/>
      </pc:docMkLst>
      <pc:sldChg chg="modSp">
        <pc:chgData name="Mario Benjamin Trojan" userId="S::qubtr01@cloud.uni-tuebingen.de::572ccafc-dca1-4f17-8fe1-3a0eb7e951b2" providerId="AD" clId="Web-{814DD2B0-88DA-8B07-EC23-2656845DD823}" dt="2024-08-30T12:55:21.867" v="111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814DD2B0-88DA-8B07-EC23-2656845DD823}" dt="2024-08-30T12:55:21.867" v="111" actId="20577"/>
          <ac:spMkLst>
            <pc:docMk/>
            <pc:sldMk cId="1798140230" sldId="781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814DD2B0-88DA-8B07-EC23-2656845DD823}" dt="2024-08-30T12:54:26.146" v="21" actId="20577"/>
        <pc:sldMkLst>
          <pc:docMk/>
          <pc:sldMk cId="3446782167" sldId="820"/>
        </pc:sldMkLst>
        <pc:spChg chg="mod">
          <ac:chgData name="Mario Benjamin Trojan" userId="S::qubtr01@cloud.uni-tuebingen.de::572ccafc-dca1-4f17-8fe1-3a0eb7e951b2" providerId="AD" clId="Web-{814DD2B0-88DA-8B07-EC23-2656845DD823}" dt="2024-08-30T12:54:26.146" v="21" actId="20577"/>
          <ac:spMkLst>
            <pc:docMk/>
            <pc:sldMk cId="3446782167" sldId="820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9A9E878F-19A0-8C50-619D-03EF915E424F}"/>
    <pc:docChg chg="modSld">
      <pc:chgData name="Mario Benjamin Trojan" userId="S::qubtr01@cloud.uni-tuebingen.de::572ccafc-dca1-4f17-8fe1-3a0eb7e951b2" providerId="AD" clId="Web-{9A9E878F-19A0-8C50-619D-03EF915E424F}" dt="2024-09-23T13:59:11.604" v="12" actId="1076"/>
      <pc:docMkLst>
        <pc:docMk/>
      </pc:docMkLst>
      <pc:sldChg chg="modSp">
        <pc:chgData name="Mario Benjamin Trojan" userId="S::qubtr01@cloud.uni-tuebingen.de::572ccafc-dca1-4f17-8fe1-3a0eb7e951b2" providerId="AD" clId="Web-{9A9E878F-19A0-8C50-619D-03EF915E424F}" dt="2024-09-23T13:57:47.723" v="4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9A9E878F-19A0-8C50-619D-03EF915E424F}" dt="2024-09-23T13:57:47.723" v="4" actId="20577"/>
          <ac:spMkLst>
            <pc:docMk/>
            <pc:sldMk cId="1798140230" sldId="781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9A9E878F-19A0-8C50-619D-03EF915E424F}" dt="2024-09-23T13:59:11.604" v="12" actId="1076"/>
        <pc:sldMkLst>
          <pc:docMk/>
          <pc:sldMk cId="4032163362" sldId="801"/>
        </pc:sldMkLst>
        <pc:spChg chg="mod">
          <ac:chgData name="Mario Benjamin Trojan" userId="S::qubtr01@cloud.uni-tuebingen.de::572ccafc-dca1-4f17-8fe1-3a0eb7e951b2" providerId="AD" clId="Web-{9A9E878F-19A0-8C50-619D-03EF915E424F}" dt="2024-09-23T13:59:11.604" v="12" actId="1076"/>
          <ac:spMkLst>
            <pc:docMk/>
            <pc:sldMk cId="4032163362" sldId="801"/>
            <ac:spMk id="11" creationId="{78CDEE26-0927-DB96-193C-A3C2C44EA1D4}"/>
          </ac:spMkLst>
        </pc:spChg>
      </pc:sldChg>
    </pc:docChg>
  </pc:docChgLst>
  <pc:docChgLst>
    <pc:chgData name="Mario Benjamin Trojan" userId="S::qubtr01@cloud.uni-tuebingen.de::572ccafc-dca1-4f17-8fe1-3a0eb7e951b2" providerId="AD" clId="Web-{C47992E2-21EB-F570-1322-DA13E413C447}"/>
    <pc:docChg chg="addSld delSld modSld sldOrd">
      <pc:chgData name="Mario Benjamin Trojan" userId="S::qubtr01@cloud.uni-tuebingen.de::572ccafc-dca1-4f17-8fe1-3a0eb7e951b2" providerId="AD" clId="Web-{C47992E2-21EB-F570-1322-DA13E413C447}" dt="2024-09-05T11:38:09.288" v="132"/>
      <pc:docMkLst>
        <pc:docMk/>
      </pc:docMkLst>
      <pc:sldChg chg="ord">
        <pc:chgData name="Mario Benjamin Trojan" userId="S::qubtr01@cloud.uni-tuebingen.de::572ccafc-dca1-4f17-8fe1-3a0eb7e951b2" providerId="AD" clId="Web-{C47992E2-21EB-F570-1322-DA13E413C447}" dt="2024-09-05T11:27:57.701" v="71"/>
        <pc:sldMkLst>
          <pc:docMk/>
          <pc:sldMk cId="2799724485" sldId="796"/>
        </pc:sldMkLst>
      </pc:sldChg>
      <pc:sldChg chg="ord">
        <pc:chgData name="Mario Benjamin Trojan" userId="S::qubtr01@cloud.uni-tuebingen.de::572ccafc-dca1-4f17-8fe1-3a0eb7e951b2" providerId="AD" clId="Web-{C47992E2-21EB-F570-1322-DA13E413C447}" dt="2024-09-05T11:27:15.387" v="26"/>
        <pc:sldMkLst>
          <pc:docMk/>
          <pc:sldMk cId="2155493697" sldId="798"/>
        </pc:sldMkLst>
      </pc:sldChg>
      <pc:sldChg chg="modSp">
        <pc:chgData name="Mario Benjamin Trojan" userId="S::qubtr01@cloud.uni-tuebingen.de::572ccafc-dca1-4f17-8fe1-3a0eb7e951b2" providerId="AD" clId="Web-{C47992E2-21EB-F570-1322-DA13E413C447}" dt="2024-09-05T11:27:41.778" v="69" actId="20577"/>
        <pc:sldMkLst>
          <pc:docMk/>
          <pc:sldMk cId="2601502837" sldId="799"/>
        </pc:sldMkLst>
        <pc:spChg chg="mod">
          <ac:chgData name="Mario Benjamin Trojan" userId="S::qubtr01@cloud.uni-tuebingen.de::572ccafc-dca1-4f17-8fe1-3a0eb7e951b2" providerId="AD" clId="Web-{C47992E2-21EB-F570-1322-DA13E413C447}" dt="2024-09-05T11:27:41.778" v="69" actId="20577"/>
          <ac:spMkLst>
            <pc:docMk/>
            <pc:sldMk cId="2601502837" sldId="799"/>
            <ac:spMk id="2" creationId="{FD216E82-0711-443A-9249-5772C60A0257}"/>
          </ac:spMkLst>
        </pc:spChg>
      </pc:sldChg>
      <pc:sldChg chg="del">
        <pc:chgData name="Mario Benjamin Trojan" userId="S::qubtr01@cloud.uni-tuebingen.de::572ccafc-dca1-4f17-8fe1-3a0eb7e951b2" providerId="AD" clId="Web-{C47992E2-21EB-F570-1322-DA13E413C447}" dt="2024-09-05T11:38:09.288" v="132"/>
        <pc:sldMkLst>
          <pc:docMk/>
          <pc:sldMk cId="1376877020" sldId="802"/>
        </pc:sldMkLst>
      </pc:sldChg>
      <pc:sldChg chg="modSp ord">
        <pc:chgData name="Mario Benjamin Trojan" userId="S::qubtr01@cloud.uni-tuebingen.de::572ccafc-dca1-4f17-8fe1-3a0eb7e951b2" providerId="AD" clId="Web-{C47992E2-21EB-F570-1322-DA13E413C447}" dt="2024-09-05T11:33:38.465" v="131" actId="20577"/>
        <pc:sldMkLst>
          <pc:docMk/>
          <pc:sldMk cId="3123287452" sldId="813"/>
        </pc:sldMkLst>
        <pc:spChg chg="mod">
          <ac:chgData name="Mario Benjamin Trojan" userId="S::qubtr01@cloud.uni-tuebingen.de::572ccafc-dca1-4f17-8fe1-3a0eb7e951b2" providerId="AD" clId="Web-{C47992E2-21EB-F570-1322-DA13E413C447}" dt="2024-09-05T11:33:38.465" v="131" actId="20577"/>
          <ac:spMkLst>
            <pc:docMk/>
            <pc:sldMk cId="3123287452" sldId="813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C47992E2-21EB-F570-1322-DA13E413C447}" dt="2024-09-05T11:21:20.200" v="0" actId="20577"/>
        <pc:sldMkLst>
          <pc:docMk/>
          <pc:sldMk cId="3446782167" sldId="820"/>
        </pc:sldMkLst>
        <pc:spChg chg="mod">
          <ac:chgData name="Mario Benjamin Trojan" userId="S::qubtr01@cloud.uni-tuebingen.de::572ccafc-dca1-4f17-8fe1-3a0eb7e951b2" providerId="AD" clId="Web-{C47992E2-21EB-F570-1322-DA13E413C447}" dt="2024-09-05T11:21:20.200" v="0" actId="20577"/>
          <ac:spMkLst>
            <pc:docMk/>
            <pc:sldMk cId="3446782167" sldId="820"/>
            <ac:spMk id="3" creationId="{ACCB447B-E1FA-4168-8D30-82513A2F39E9}"/>
          </ac:spMkLst>
        </pc:spChg>
      </pc:sldChg>
      <pc:sldChg chg="addSp delSp modSp add replId">
        <pc:chgData name="Mario Benjamin Trojan" userId="S::qubtr01@cloud.uni-tuebingen.de::572ccafc-dca1-4f17-8fe1-3a0eb7e951b2" providerId="AD" clId="Web-{C47992E2-21EB-F570-1322-DA13E413C447}" dt="2024-09-05T11:29:42.283" v="97" actId="1076"/>
        <pc:sldMkLst>
          <pc:docMk/>
          <pc:sldMk cId="4008943910" sldId="825"/>
        </pc:sldMkLst>
        <pc:spChg chg="mod">
          <ac:chgData name="Mario Benjamin Trojan" userId="S::qubtr01@cloud.uni-tuebingen.de::572ccafc-dca1-4f17-8fe1-3a0eb7e951b2" providerId="AD" clId="Web-{C47992E2-21EB-F570-1322-DA13E413C447}" dt="2024-09-05T11:29:37.658" v="94" actId="1076"/>
          <ac:spMkLst>
            <pc:docMk/>
            <pc:sldMk cId="4008943910" sldId="825"/>
            <ac:spMk id="6" creationId="{35126389-007C-5CC4-02EB-D45A6778DF34}"/>
          </ac:spMkLst>
        </pc:spChg>
        <pc:picChg chg="add mod">
          <ac:chgData name="Mario Benjamin Trojan" userId="S::qubtr01@cloud.uni-tuebingen.de::572ccafc-dca1-4f17-8fe1-3a0eb7e951b2" providerId="AD" clId="Web-{C47992E2-21EB-F570-1322-DA13E413C447}" dt="2024-09-05T11:29:42.283" v="97" actId="1076"/>
          <ac:picMkLst>
            <pc:docMk/>
            <pc:sldMk cId="4008943910" sldId="825"/>
            <ac:picMk id="2" creationId="{814A3425-9A1C-79D7-83AC-21030791BA1F}"/>
          </ac:picMkLst>
        </pc:picChg>
        <pc:picChg chg="del">
          <ac:chgData name="Mario Benjamin Trojan" userId="S::qubtr01@cloud.uni-tuebingen.de::572ccafc-dca1-4f17-8fe1-3a0eb7e951b2" providerId="AD" clId="Web-{C47992E2-21EB-F570-1322-DA13E413C447}" dt="2024-09-05T11:29:12.642" v="88"/>
          <ac:picMkLst>
            <pc:docMk/>
            <pc:sldMk cId="4008943910" sldId="825"/>
            <ac:picMk id="3" creationId="{5C4CE341-11E2-9AAA-8AB0-83CD1F2A2EEB}"/>
          </ac:picMkLst>
        </pc:picChg>
      </pc:sldChg>
      <pc:sldChg chg="addSp delSp modSp add replId">
        <pc:chgData name="Mario Benjamin Trojan" userId="S::qubtr01@cloud.uni-tuebingen.de::572ccafc-dca1-4f17-8fe1-3a0eb7e951b2" providerId="AD" clId="Web-{C47992E2-21EB-F570-1322-DA13E413C447}" dt="2024-09-05T11:30:29.895" v="105" actId="14100"/>
        <pc:sldMkLst>
          <pc:docMk/>
          <pc:sldMk cId="2720858871" sldId="826"/>
        </pc:sldMkLst>
        <pc:spChg chg="mod">
          <ac:chgData name="Mario Benjamin Trojan" userId="S::qubtr01@cloud.uni-tuebingen.de::572ccafc-dca1-4f17-8fe1-3a0eb7e951b2" providerId="AD" clId="Web-{C47992E2-21EB-F570-1322-DA13E413C447}" dt="2024-09-05T11:30:29.895" v="105" actId="14100"/>
          <ac:spMkLst>
            <pc:docMk/>
            <pc:sldMk cId="2720858871" sldId="826"/>
            <ac:spMk id="6" creationId="{35126389-007C-5CC4-02EB-D45A6778DF34}"/>
          </ac:spMkLst>
        </pc:spChg>
        <pc:picChg chg="add mod">
          <ac:chgData name="Mario Benjamin Trojan" userId="S::qubtr01@cloud.uni-tuebingen.de::572ccafc-dca1-4f17-8fe1-3a0eb7e951b2" providerId="AD" clId="Web-{C47992E2-21EB-F570-1322-DA13E413C447}" dt="2024-09-05T11:30:23.426" v="103" actId="1076"/>
          <ac:picMkLst>
            <pc:docMk/>
            <pc:sldMk cId="2720858871" sldId="826"/>
            <ac:picMk id="2" creationId="{6E9CBB5D-D9B1-25DA-3044-291764392D03}"/>
          </ac:picMkLst>
        </pc:picChg>
        <pc:picChg chg="del">
          <ac:chgData name="Mario Benjamin Trojan" userId="S::qubtr01@cloud.uni-tuebingen.de::572ccafc-dca1-4f17-8fe1-3a0eb7e951b2" providerId="AD" clId="Web-{C47992E2-21EB-F570-1322-DA13E413C447}" dt="2024-09-05T11:29:45.768" v="98"/>
          <ac:picMkLst>
            <pc:docMk/>
            <pc:sldMk cId="2720858871" sldId="826"/>
            <ac:picMk id="3" creationId="{5C4CE341-11E2-9AAA-8AB0-83CD1F2A2EEB}"/>
          </ac:picMkLst>
        </pc:picChg>
      </pc:sldChg>
    </pc:docChg>
  </pc:docChgLst>
  <pc:docChgLst>
    <pc:chgData name="Mario Benjamin Trojan" userId="S::qubtr01@cloud.uni-tuebingen.de::572ccafc-dca1-4f17-8fe1-3a0eb7e951b2" providerId="AD" clId="Web-{BD43B0F6-BAB6-6C4F-830A-C6559C2C838C}"/>
    <pc:docChg chg="modSld">
      <pc:chgData name="Mario Benjamin Trojan" userId="S::qubtr01@cloud.uni-tuebingen.de::572ccafc-dca1-4f17-8fe1-3a0eb7e951b2" providerId="AD" clId="Web-{BD43B0F6-BAB6-6C4F-830A-C6559C2C838C}" dt="2024-09-23T12:19:12.034" v="65" actId="20577"/>
      <pc:docMkLst>
        <pc:docMk/>
      </pc:docMkLst>
      <pc:sldChg chg="modSp">
        <pc:chgData name="Mario Benjamin Trojan" userId="S::qubtr01@cloud.uni-tuebingen.de::572ccafc-dca1-4f17-8fe1-3a0eb7e951b2" providerId="AD" clId="Web-{BD43B0F6-BAB6-6C4F-830A-C6559C2C838C}" dt="2024-09-23T12:09:24.722" v="20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BD43B0F6-BAB6-6C4F-830A-C6559C2C838C}" dt="2024-09-23T12:09:24.722" v="20" actId="20577"/>
          <ac:spMkLst>
            <pc:docMk/>
            <pc:sldMk cId="1798140230" sldId="781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BD43B0F6-BAB6-6C4F-830A-C6559C2C838C}" dt="2024-09-23T12:11:40.303" v="37" actId="20577"/>
        <pc:sldMkLst>
          <pc:docMk/>
          <pc:sldMk cId="160791016" sldId="800"/>
        </pc:sldMkLst>
        <pc:spChg chg="mod">
          <ac:chgData name="Mario Benjamin Trojan" userId="S::qubtr01@cloud.uni-tuebingen.de::572ccafc-dca1-4f17-8fe1-3a0eb7e951b2" providerId="AD" clId="Web-{BD43B0F6-BAB6-6C4F-830A-C6559C2C838C}" dt="2024-09-23T12:11:40.303" v="37" actId="20577"/>
          <ac:spMkLst>
            <pc:docMk/>
            <pc:sldMk cId="160791016" sldId="800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BD43B0F6-BAB6-6C4F-830A-C6559C2C838C}" dt="2024-09-23T12:18:07.766" v="62" actId="20577"/>
        <pc:sldMkLst>
          <pc:docMk/>
          <pc:sldMk cId="1752736149" sldId="815"/>
        </pc:sldMkLst>
        <pc:spChg chg="mod">
          <ac:chgData name="Mario Benjamin Trojan" userId="S::qubtr01@cloud.uni-tuebingen.de::572ccafc-dca1-4f17-8fe1-3a0eb7e951b2" providerId="AD" clId="Web-{BD43B0F6-BAB6-6C4F-830A-C6559C2C838C}" dt="2024-09-23T12:18:07.766" v="62" actId="20577"/>
          <ac:spMkLst>
            <pc:docMk/>
            <pc:sldMk cId="1752736149" sldId="815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BD43B0F6-BAB6-6C4F-830A-C6559C2C838C}" dt="2024-09-23T12:19:12.034" v="65" actId="20577"/>
        <pc:sldMkLst>
          <pc:docMk/>
          <pc:sldMk cId="1889132709" sldId="818"/>
        </pc:sldMkLst>
        <pc:spChg chg="mod">
          <ac:chgData name="Mario Benjamin Trojan" userId="S::qubtr01@cloud.uni-tuebingen.de::572ccafc-dca1-4f17-8fe1-3a0eb7e951b2" providerId="AD" clId="Web-{BD43B0F6-BAB6-6C4F-830A-C6559C2C838C}" dt="2024-09-23T12:19:12.034" v="65" actId="20577"/>
          <ac:spMkLst>
            <pc:docMk/>
            <pc:sldMk cId="1889132709" sldId="818"/>
            <ac:spMk id="3" creationId="{ACCB447B-E1FA-4168-8D30-82513A2F39E9}"/>
          </ac:spMkLst>
        </pc:spChg>
      </pc:sldChg>
      <pc:sldChg chg="addSp modSp">
        <pc:chgData name="Mario Benjamin Trojan" userId="S::qubtr01@cloud.uni-tuebingen.de::572ccafc-dca1-4f17-8fe1-3a0eb7e951b2" providerId="AD" clId="Web-{BD43B0F6-BAB6-6C4F-830A-C6559C2C838C}" dt="2024-09-23T12:16:23.873" v="58" actId="20577"/>
        <pc:sldMkLst>
          <pc:docMk/>
          <pc:sldMk cId="1513886356" sldId="822"/>
        </pc:sldMkLst>
        <pc:spChg chg="add mod">
          <ac:chgData name="Mario Benjamin Trojan" userId="S::qubtr01@cloud.uni-tuebingen.de::572ccafc-dca1-4f17-8fe1-3a0eb7e951b2" providerId="AD" clId="Web-{BD43B0F6-BAB6-6C4F-830A-C6559C2C838C}" dt="2024-09-23T12:16:23.873" v="58" actId="20577"/>
          <ac:spMkLst>
            <pc:docMk/>
            <pc:sldMk cId="1513886356" sldId="822"/>
            <ac:spMk id="3" creationId="{A79F958B-FF53-8C46-AEA1-3B02186A7177}"/>
          </ac:spMkLst>
        </pc:spChg>
      </pc:sldChg>
      <pc:sldChg chg="modSp">
        <pc:chgData name="Mario Benjamin Trojan" userId="S::qubtr01@cloud.uni-tuebingen.de::572ccafc-dca1-4f17-8fe1-3a0eb7e951b2" providerId="AD" clId="Web-{BD43B0F6-BAB6-6C4F-830A-C6559C2C838C}" dt="2024-09-23T12:12:10.445" v="42" actId="20577"/>
        <pc:sldMkLst>
          <pc:docMk/>
          <pc:sldMk cId="1307963069" sldId="823"/>
        </pc:sldMkLst>
        <pc:spChg chg="mod">
          <ac:chgData name="Mario Benjamin Trojan" userId="S::qubtr01@cloud.uni-tuebingen.de::572ccafc-dca1-4f17-8fe1-3a0eb7e951b2" providerId="AD" clId="Web-{BD43B0F6-BAB6-6C4F-830A-C6559C2C838C}" dt="2024-09-23T12:12:10.445" v="42" actId="20577"/>
          <ac:spMkLst>
            <pc:docMk/>
            <pc:sldMk cId="1307963069" sldId="823"/>
            <ac:spMk id="6" creationId="{35126389-007C-5CC4-02EB-D45A6778DF34}"/>
          </ac:spMkLst>
        </pc:spChg>
      </pc:sldChg>
    </pc:docChg>
  </pc:docChgLst>
  <pc:docChgLst>
    <pc:chgData name="Mario Benjamin Trojan" userId="S::qubtr01@cloud.uni-tuebingen.de::572ccafc-dca1-4f17-8fe1-3a0eb7e951b2" providerId="AD" clId="Web-{B14EAF31-320F-DCC3-ACBA-0E3A2ED3B4D4}"/>
    <pc:docChg chg="modSld">
      <pc:chgData name="Mario Benjamin Trojan" userId="S::qubtr01@cloud.uni-tuebingen.de::572ccafc-dca1-4f17-8fe1-3a0eb7e951b2" providerId="AD" clId="Web-{B14EAF31-320F-DCC3-ACBA-0E3A2ED3B4D4}" dt="2024-09-24T08:26:52.404" v="6" actId="20577"/>
      <pc:docMkLst>
        <pc:docMk/>
      </pc:docMkLst>
      <pc:sldChg chg="modSp">
        <pc:chgData name="Mario Benjamin Trojan" userId="S::qubtr01@cloud.uni-tuebingen.de::572ccafc-dca1-4f17-8fe1-3a0eb7e951b2" providerId="AD" clId="Web-{B14EAF31-320F-DCC3-ACBA-0E3A2ED3B4D4}" dt="2024-09-24T08:26:34.810" v="4" actId="20577"/>
        <pc:sldMkLst>
          <pc:docMk/>
          <pc:sldMk cId="4282123065" sldId="816"/>
        </pc:sldMkLst>
        <pc:spChg chg="mod">
          <ac:chgData name="Mario Benjamin Trojan" userId="S::qubtr01@cloud.uni-tuebingen.de::572ccafc-dca1-4f17-8fe1-3a0eb7e951b2" providerId="AD" clId="Web-{B14EAF31-320F-DCC3-ACBA-0E3A2ED3B4D4}" dt="2024-09-24T08:26:34.810" v="4" actId="20577"/>
          <ac:spMkLst>
            <pc:docMk/>
            <pc:sldMk cId="4282123065" sldId="816"/>
            <ac:spMk id="6" creationId="{3F0E9C2B-FDE4-7696-C809-AA2F3525FDEB}"/>
          </ac:spMkLst>
        </pc:spChg>
      </pc:sldChg>
      <pc:sldChg chg="modSp">
        <pc:chgData name="Mario Benjamin Trojan" userId="S::qubtr01@cloud.uni-tuebingen.de::572ccafc-dca1-4f17-8fe1-3a0eb7e951b2" providerId="AD" clId="Web-{B14EAF31-320F-DCC3-ACBA-0E3A2ED3B4D4}" dt="2024-09-24T08:26:52.404" v="6" actId="20577"/>
        <pc:sldMkLst>
          <pc:docMk/>
          <pc:sldMk cId="4133085543" sldId="819"/>
        </pc:sldMkLst>
        <pc:spChg chg="mod">
          <ac:chgData name="Mario Benjamin Trojan" userId="S::qubtr01@cloud.uni-tuebingen.de::572ccafc-dca1-4f17-8fe1-3a0eb7e951b2" providerId="AD" clId="Web-{B14EAF31-320F-DCC3-ACBA-0E3A2ED3B4D4}" dt="2024-09-24T08:26:52.404" v="6" actId="20577"/>
          <ac:spMkLst>
            <pc:docMk/>
            <pc:sldMk cId="4133085543" sldId="819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69770840-FD63-301E-7532-2814ED90CDD1}"/>
    <pc:docChg chg="addSld modSld">
      <pc:chgData name="Mario Benjamin Trojan" userId="S::qubtr01@cloud.uni-tuebingen.de::572ccafc-dca1-4f17-8fe1-3a0eb7e951b2" providerId="AD" clId="Web-{69770840-FD63-301E-7532-2814ED90CDD1}" dt="2024-08-07T14:36:31.146" v="27" actId="14100"/>
      <pc:docMkLst>
        <pc:docMk/>
      </pc:docMkLst>
      <pc:sldChg chg="addSp delSp modSp add replId">
        <pc:chgData name="Mario Benjamin Trojan" userId="S::qubtr01@cloud.uni-tuebingen.de::572ccafc-dca1-4f17-8fe1-3a0eb7e951b2" providerId="AD" clId="Web-{69770840-FD63-301E-7532-2814ED90CDD1}" dt="2024-08-07T14:36:31.146" v="27" actId="14100"/>
        <pc:sldMkLst>
          <pc:docMk/>
          <pc:sldMk cId="1513886356" sldId="822"/>
        </pc:sldMkLst>
        <pc:spChg chg="add mod">
          <ac:chgData name="Mario Benjamin Trojan" userId="S::qubtr01@cloud.uni-tuebingen.de::572ccafc-dca1-4f17-8fe1-3a0eb7e951b2" providerId="AD" clId="Web-{69770840-FD63-301E-7532-2814ED90CDD1}" dt="2024-08-07T14:36:31.146" v="27" actId="14100"/>
          <ac:spMkLst>
            <pc:docMk/>
            <pc:sldMk cId="1513886356" sldId="822"/>
            <ac:spMk id="7" creationId="{5F08545A-FFEB-ACBB-58C0-E29EC9AE47C8}"/>
          </ac:spMkLst>
        </pc:spChg>
        <pc:spChg chg="add mod">
          <ac:chgData name="Mario Benjamin Trojan" userId="S::qubtr01@cloud.uni-tuebingen.de::572ccafc-dca1-4f17-8fe1-3a0eb7e951b2" providerId="AD" clId="Web-{69770840-FD63-301E-7532-2814ED90CDD1}" dt="2024-08-07T14:36:15.614" v="23" actId="20577"/>
          <ac:spMkLst>
            <pc:docMk/>
            <pc:sldMk cId="1513886356" sldId="822"/>
            <ac:spMk id="9" creationId="{61E12054-1EAC-36AD-1F76-965D6FC83314}"/>
          </ac:spMkLst>
        </pc:spChg>
        <pc:picChg chg="add del mod">
          <ac:chgData name="Mario Benjamin Trojan" userId="S::qubtr01@cloud.uni-tuebingen.de::572ccafc-dca1-4f17-8fe1-3a0eb7e951b2" providerId="AD" clId="Web-{69770840-FD63-301E-7532-2814ED90CDD1}" dt="2024-08-07T14:34:18.390" v="5"/>
          <ac:picMkLst>
            <pc:docMk/>
            <pc:sldMk cId="1513886356" sldId="822"/>
            <ac:picMk id="3" creationId="{5359C748-7287-7D97-C63E-A1EEB4374319}"/>
          </ac:picMkLst>
        </pc:picChg>
        <pc:picChg chg="del">
          <ac:chgData name="Mario Benjamin Trojan" userId="S::qubtr01@cloud.uni-tuebingen.de::572ccafc-dca1-4f17-8fe1-3a0eb7e951b2" providerId="AD" clId="Web-{69770840-FD63-301E-7532-2814ED90CDD1}" dt="2024-08-07T14:33:47.139" v="1"/>
          <ac:picMkLst>
            <pc:docMk/>
            <pc:sldMk cId="1513886356" sldId="822"/>
            <ac:picMk id="5" creationId="{E7DCC602-8637-3B30-27B4-80D16837629F}"/>
          </ac:picMkLst>
        </pc:picChg>
        <pc:picChg chg="add mod">
          <ac:chgData name="Mario Benjamin Trojan" userId="S::qubtr01@cloud.uni-tuebingen.de::572ccafc-dca1-4f17-8fe1-3a0eb7e951b2" providerId="AD" clId="Web-{69770840-FD63-301E-7532-2814ED90CDD1}" dt="2024-08-07T14:36:22.427" v="24" actId="1076"/>
          <ac:picMkLst>
            <pc:docMk/>
            <pc:sldMk cId="1513886356" sldId="822"/>
            <ac:picMk id="6" creationId="{A60ACC5F-C80D-D86C-05E1-ACD4A55A5B0A}"/>
          </ac:picMkLst>
        </pc:picChg>
      </pc:sldChg>
    </pc:docChg>
  </pc:docChgLst>
  <pc:docChgLst>
    <pc:chgData name="Mario Benjamin Trojan" userId="S::qubtr01@cloud.uni-tuebingen.de::572ccafc-dca1-4f17-8fe1-3a0eb7e951b2" providerId="AD" clId="Web-{20249ABE-0B12-A86A-6A86-E9F09B2345F6}"/>
    <pc:docChg chg="addSld delSld modSld sldOrd">
      <pc:chgData name="Mario Benjamin Trojan" userId="S::qubtr01@cloud.uni-tuebingen.de::572ccafc-dca1-4f17-8fe1-3a0eb7e951b2" providerId="AD" clId="Web-{20249ABE-0B12-A86A-6A86-E9F09B2345F6}" dt="2024-08-07T12:01:16.119" v="131" actId="20577"/>
      <pc:docMkLst>
        <pc:docMk/>
      </pc:docMkLst>
      <pc:sldChg chg="delSp modSp add ord replId">
        <pc:chgData name="Mario Benjamin Trojan" userId="S::qubtr01@cloud.uni-tuebingen.de::572ccafc-dca1-4f17-8fe1-3a0eb7e951b2" providerId="AD" clId="Web-{20249ABE-0B12-A86A-6A86-E9F09B2345F6}" dt="2024-08-07T12:01:16.119" v="131" actId="20577"/>
        <pc:sldMkLst>
          <pc:docMk/>
          <pc:sldMk cId="959802398" sldId="821"/>
        </pc:sldMkLst>
        <pc:spChg chg="mod">
          <ac:chgData name="Mario Benjamin Trojan" userId="S::qubtr01@cloud.uni-tuebingen.de::572ccafc-dca1-4f17-8fe1-3a0eb7e951b2" providerId="AD" clId="Web-{20249ABE-0B12-A86A-6A86-E9F09B2345F6}" dt="2024-08-07T12:01:16.119" v="131" actId="20577"/>
          <ac:spMkLst>
            <pc:docMk/>
            <pc:sldMk cId="959802398" sldId="821"/>
            <ac:spMk id="3" creationId="{ACCB447B-E1FA-4168-8D30-82513A2F39E9}"/>
          </ac:spMkLst>
        </pc:spChg>
        <pc:spChg chg="mod">
          <ac:chgData name="Mario Benjamin Trojan" userId="S::qubtr01@cloud.uni-tuebingen.de::572ccafc-dca1-4f17-8fe1-3a0eb7e951b2" providerId="AD" clId="Web-{20249ABE-0B12-A86A-6A86-E9F09B2345F6}" dt="2024-08-07T12:01:10.291" v="128" actId="20577"/>
          <ac:spMkLst>
            <pc:docMk/>
            <pc:sldMk cId="959802398" sldId="821"/>
            <ac:spMk id="6" creationId="{3F0E9C2B-FDE4-7696-C809-AA2F3525FDEB}"/>
          </ac:spMkLst>
        </pc:spChg>
        <pc:picChg chg="del">
          <ac:chgData name="Mario Benjamin Trojan" userId="S::qubtr01@cloud.uni-tuebingen.de::572ccafc-dca1-4f17-8fe1-3a0eb7e951b2" providerId="AD" clId="Web-{20249ABE-0B12-A86A-6A86-E9F09B2345F6}" dt="2024-08-07T11:59:43.538" v="6"/>
          <ac:picMkLst>
            <pc:docMk/>
            <pc:sldMk cId="959802398" sldId="821"/>
            <ac:picMk id="7" creationId="{A3263930-5314-D89D-8FC8-941FF616B008}"/>
          </ac:picMkLst>
        </pc:picChg>
      </pc:sldChg>
      <pc:sldChg chg="delSp add del replId">
        <pc:chgData name="Mario Benjamin Trojan" userId="S::qubtr01@cloud.uni-tuebingen.de::572ccafc-dca1-4f17-8fe1-3a0eb7e951b2" providerId="AD" clId="Web-{20249ABE-0B12-A86A-6A86-E9F09B2345F6}" dt="2024-08-07T11:59:33.975" v="2"/>
        <pc:sldMkLst>
          <pc:docMk/>
          <pc:sldMk cId="2639503740" sldId="821"/>
        </pc:sldMkLst>
        <pc:picChg chg="del">
          <ac:chgData name="Mario Benjamin Trojan" userId="S::qubtr01@cloud.uni-tuebingen.de::572ccafc-dca1-4f17-8fe1-3a0eb7e951b2" providerId="AD" clId="Web-{20249ABE-0B12-A86A-6A86-E9F09B2345F6}" dt="2024-08-07T11:59:29.991" v="1"/>
          <ac:picMkLst>
            <pc:docMk/>
            <pc:sldMk cId="2639503740" sldId="821"/>
            <ac:picMk id="5" creationId="{E7DCC602-8637-3B30-27B4-80D16837629F}"/>
          </ac:picMkLst>
        </pc:picChg>
      </pc:sldChg>
      <pc:sldChg chg="new del">
        <pc:chgData name="Mario Benjamin Trojan" userId="S::qubtr01@cloud.uni-tuebingen.de::572ccafc-dca1-4f17-8fe1-3a0eb7e951b2" providerId="AD" clId="Web-{20249ABE-0B12-A86A-6A86-E9F09B2345F6}" dt="2024-08-07T11:59:38.772" v="4"/>
        <pc:sldMkLst>
          <pc:docMk/>
          <pc:sldMk cId="4114172752" sldId="821"/>
        </pc:sldMkLst>
      </pc:sldChg>
    </pc:docChg>
  </pc:docChgLst>
  <pc:docChgLst>
    <pc:chgData name="Mario Benjamin Trojan" userId="S::qubtr01@cloud.uni-tuebingen.de::572ccafc-dca1-4f17-8fe1-3a0eb7e951b2" providerId="AD" clId="Web-{808824B1-3D7C-2691-833B-97248DDC9BD7}"/>
    <pc:docChg chg="addSld modSld">
      <pc:chgData name="Mario Benjamin Trojan" userId="S::qubtr01@cloud.uni-tuebingen.de::572ccafc-dca1-4f17-8fe1-3a0eb7e951b2" providerId="AD" clId="Web-{808824B1-3D7C-2691-833B-97248DDC9BD7}" dt="2024-09-09T08:17:04.911" v="103" actId="20577"/>
      <pc:docMkLst>
        <pc:docMk/>
      </pc:docMkLst>
      <pc:sldChg chg="addSp delSp modSp">
        <pc:chgData name="Mario Benjamin Trojan" userId="S::qubtr01@cloud.uni-tuebingen.de::572ccafc-dca1-4f17-8fe1-3a0eb7e951b2" providerId="AD" clId="Web-{808824B1-3D7C-2691-833B-97248DDC9BD7}" dt="2024-09-09T08:17:04.911" v="103" actId="20577"/>
        <pc:sldMkLst>
          <pc:docMk/>
          <pc:sldMk cId="4032163362" sldId="801"/>
        </pc:sldMkLst>
        <pc:spChg chg="del">
          <ac:chgData name="Mario Benjamin Trojan" userId="S::qubtr01@cloud.uni-tuebingen.de::572ccafc-dca1-4f17-8fe1-3a0eb7e951b2" providerId="AD" clId="Web-{808824B1-3D7C-2691-833B-97248DDC9BD7}" dt="2024-09-09T07:56:51.579" v="6"/>
          <ac:spMkLst>
            <pc:docMk/>
            <pc:sldMk cId="4032163362" sldId="801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08824B1-3D7C-2691-833B-97248DDC9BD7}" dt="2024-09-09T07:57:22.768" v="12" actId="1076"/>
          <ac:spMkLst>
            <pc:docMk/>
            <pc:sldMk cId="4032163362" sldId="801"/>
            <ac:spMk id="3" creationId="{ACCB447B-E1FA-4168-8D30-82513A2F39E9}"/>
          </ac:spMkLst>
        </pc:spChg>
        <pc:spChg chg="add del mod">
          <ac:chgData name="Mario Benjamin Trojan" userId="S::qubtr01@cloud.uni-tuebingen.de::572ccafc-dca1-4f17-8fe1-3a0eb7e951b2" providerId="AD" clId="Web-{808824B1-3D7C-2691-833B-97248DDC9BD7}" dt="2024-09-09T07:56:54.282" v="9"/>
          <ac:spMkLst>
            <pc:docMk/>
            <pc:sldMk cId="4032163362" sldId="801"/>
            <ac:spMk id="6" creationId="{F2B8A4C6-3985-AC84-844C-28B1E633D072}"/>
          </ac:spMkLst>
        </pc:spChg>
        <pc:spChg chg="add mod">
          <ac:chgData name="Mario Benjamin Trojan" userId="S::qubtr01@cloud.uni-tuebingen.de::572ccafc-dca1-4f17-8fe1-3a0eb7e951b2" providerId="AD" clId="Web-{808824B1-3D7C-2691-833B-97248DDC9BD7}" dt="2024-09-09T07:59:43.090" v="53" actId="14100"/>
          <ac:spMkLst>
            <pc:docMk/>
            <pc:sldMk cId="4032163362" sldId="801"/>
            <ac:spMk id="8" creationId="{C5A5EDE7-0564-D19A-93B2-35530803EEA1}"/>
          </ac:spMkLst>
        </pc:spChg>
        <pc:spChg chg="del">
          <ac:chgData name="Mario Benjamin Trojan" userId="S::qubtr01@cloud.uni-tuebingen.de::572ccafc-dca1-4f17-8fe1-3a0eb7e951b2" providerId="AD" clId="Web-{808824B1-3D7C-2691-833B-97248DDC9BD7}" dt="2024-09-09T07:56:52.266" v="8"/>
          <ac:spMkLst>
            <pc:docMk/>
            <pc:sldMk cId="4032163362" sldId="801"/>
            <ac:spMk id="9" creationId="{8489D578-979D-DE94-DF54-D532BEFE33CC}"/>
          </ac:spMkLst>
        </pc:spChg>
        <pc:spChg chg="add mod">
          <ac:chgData name="Mario Benjamin Trojan" userId="S::qubtr01@cloud.uni-tuebingen.de::572ccafc-dca1-4f17-8fe1-3a0eb7e951b2" providerId="AD" clId="Web-{808824B1-3D7C-2691-833B-97248DDC9BD7}" dt="2024-09-09T07:58:39.992" v="24" actId="14100"/>
          <ac:spMkLst>
            <pc:docMk/>
            <pc:sldMk cId="4032163362" sldId="801"/>
            <ac:spMk id="10" creationId="{77FC20D9-5D3F-A8C3-6A31-593C0AF3AD58}"/>
          </ac:spMkLst>
        </pc:spChg>
        <pc:spChg chg="add mod">
          <ac:chgData name="Mario Benjamin Trojan" userId="S::qubtr01@cloud.uni-tuebingen.de::572ccafc-dca1-4f17-8fe1-3a0eb7e951b2" providerId="AD" clId="Web-{808824B1-3D7C-2691-833B-97248DDC9BD7}" dt="2024-09-09T07:59:15.698" v="40" actId="1076"/>
          <ac:spMkLst>
            <pc:docMk/>
            <pc:sldMk cId="4032163362" sldId="801"/>
            <ac:spMk id="11" creationId="{78CDEE26-0927-DB96-193C-A3C2C44EA1D4}"/>
          </ac:spMkLst>
        </pc:spChg>
        <pc:spChg chg="add mod">
          <ac:chgData name="Mario Benjamin Trojan" userId="S::qubtr01@cloud.uni-tuebingen.de::572ccafc-dca1-4f17-8fe1-3a0eb7e951b2" providerId="AD" clId="Web-{808824B1-3D7C-2691-833B-97248DDC9BD7}" dt="2024-09-09T07:59:29.715" v="46" actId="14100"/>
          <ac:spMkLst>
            <pc:docMk/>
            <pc:sldMk cId="4032163362" sldId="801"/>
            <ac:spMk id="12" creationId="{B0B6422A-6EFA-708F-709B-4BAAC7635EF7}"/>
          </ac:spMkLst>
        </pc:spChg>
        <pc:spChg chg="add mod">
          <ac:chgData name="Mario Benjamin Trojan" userId="S::qubtr01@cloud.uni-tuebingen.de::572ccafc-dca1-4f17-8fe1-3a0eb7e951b2" providerId="AD" clId="Web-{808824B1-3D7C-2691-833B-97248DDC9BD7}" dt="2024-09-09T08:14:09.477" v="89" actId="1076"/>
          <ac:spMkLst>
            <pc:docMk/>
            <pc:sldMk cId="4032163362" sldId="801"/>
            <ac:spMk id="13" creationId="{D68364A8-F4B6-0994-CAF8-311B25913C80}"/>
          </ac:spMkLst>
        </pc:spChg>
        <pc:spChg chg="add mod">
          <ac:chgData name="Mario Benjamin Trojan" userId="S::qubtr01@cloud.uni-tuebingen.de::572ccafc-dca1-4f17-8fe1-3a0eb7e951b2" providerId="AD" clId="Web-{808824B1-3D7C-2691-833B-97248DDC9BD7}" dt="2024-09-09T08:14:11.680" v="90" actId="1076"/>
          <ac:spMkLst>
            <pc:docMk/>
            <pc:sldMk cId="4032163362" sldId="801"/>
            <ac:spMk id="14" creationId="{B7D82107-D82A-1715-10A4-16B268E3ED9D}"/>
          </ac:spMkLst>
        </pc:spChg>
        <pc:spChg chg="add mod">
          <ac:chgData name="Mario Benjamin Trojan" userId="S::qubtr01@cloud.uni-tuebingen.de::572ccafc-dca1-4f17-8fe1-3a0eb7e951b2" providerId="AD" clId="Web-{808824B1-3D7C-2691-833B-97248DDC9BD7}" dt="2024-09-09T08:12:26.626" v="72" actId="1076"/>
          <ac:spMkLst>
            <pc:docMk/>
            <pc:sldMk cId="4032163362" sldId="801"/>
            <ac:spMk id="15" creationId="{6E8F7B64-726D-29A8-AA08-9FBB9E0674BB}"/>
          </ac:spMkLst>
        </pc:spChg>
        <pc:spChg chg="add mod">
          <ac:chgData name="Mario Benjamin Trojan" userId="S::qubtr01@cloud.uni-tuebingen.de::572ccafc-dca1-4f17-8fe1-3a0eb7e951b2" providerId="AD" clId="Web-{808824B1-3D7C-2691-833B-97248DDC9BD7}" dt="2024-09-09T08:12:38.377" v="80" actId="20577"/>
          <ac:spMkLst>
            <pc:docMk/>
            <pc:sldMk cId="4032163362" sldId="801"/>
            <ac:spMk id="16" creationId="{9F2E064A-D6FB-AA9E-5790-B0BA5B143DBA}"/>
          </ac:spMkLst>
        </pc:spChg>
        <pc:spChg chg="add mod">
          <ac:chgData name="Mario Benjamin Trojan" userId="S::qubtr01@cloud.uni-tuebingen.de::572ccafc-dca1-4f17-8fe1-3a0eb7e951b2" providerId="AD" clId="Web-{808824B1-3D7C-2691-833B-97248DDC9BD7}" dt="2024-09-09T08:14:17.196" v="92" actId="1076"/>
          <ac:spMkLst>
            <pc:docMk/>
            <pc:sldMk cId="4032163362" sldId="801"/>
            <ac:spMk id="17" creationId="{31C3EC71-8A7B-513D-982B-D074AEF1BFC4}"/>
          </ac:spMkLst>
        </pc:spChg>
        <pc:spChg chg="add mod">
          <ac:chgData name="Mario Benjamin Trojan" userId="S::qubtr01@cloud.uni-tuebingen.de::572ccafc-dca1-4f17-8fe1-3a0eb7e951b2" providerId="AD" clId="Web-{808824B1-3D7C-2691-833B-97248DDC9BD7}" dt="2024-09-09T08:16:11.407" v="99" actId="14100"/>
          <ac:spMkLst>
            <pc:docMk/>
            <pc:sldMk cId="4032163362" sldId="801"/>
            <ac:spMk id="18" creationId="{75709AED-3588-AD92-0AD1-285BA6BCED90}"/>
          </ac:spMkLst>
        </pc:spChg>
        <pc:spChg chg="add mod">
          <ac:chgData name="Mario Benjamin Trojan" userId="S::qubtr01@cloud.uni-tuebingen.de::572ccafc-dca1-4f17-8fe1-3a0eb7e951b2" providerId="AD" clId="Web-{808824B1-3D7C-2691-833B-97248DDC9BD7}" dt="2024-09-09T08:15:34.936" v="96" actId="20577"/>
          <ac:spMkLst>
            <pc:docMk/>
            <pc:sldMk cId="4032163362" sldId="801"/>
            <ac:spMk id="19" creationId="{80822CA0-D71B-CEFC-FFC1-4456166CB33D}"/>
          </ac:spMkLst>
        </pc:spChg>
        <pc:spChg chg="add mod">
          <ac:chgData name="Mario Benjamin Trojan" userId="S::qubtr01@cloud.uni-tuebingen.de::572ccafc-dca1-4f17-8fe1-3a0eb7e951b2" providerId="AD" clId="Web-{808824B1-3D7C-2691-833B-97248DDC9BD7}" dt="2024-09-09T08:17:04.911" v="103" actId="20577"/>
          <ac:spMkLst>
            <pc:docMk/>
            <pc:sldMk cId="4032163362" sldId="801"/>
            <ac:spMk id="20" creationId="{0CD7B018-B348-5A35-4048-53F40482F5E8}"/>
          </ac:spMkLst>
        </pc:spChg>
        <pc:picChg chg="del">
          <ac:chgData name="Mario Benjamin Trojan" userId="S::qubtr01@cloud.uni-tuebingen.de::572ccafc-dca1-4f17-8fe1-3a0eb7e951b2" providerId="AD" clId="Web-{808824B1-3D7C-2691-833B-97248DDC9BD7}" dt="2024-09-09T07:56:51.673" v="7"/>
          <ac:picMkLst>
            <pc:docMk/>
            <pc:sldMk cId="4032163362" sldId="801"/>
            <ac:picMk id="7" creationId="{63B24052-4424-806D-1494-B73C2E94FDA0}"/>
          </ac:picMkLst>
        </pc:picChg>
      </pc:sldChg>
      <pc:sldChg chg="add replId">
        <pc:chgData name="Mario Benjamin Trojan" userId="S::qubtr01@cloud.uni-tuebingen.de::572ccafc-dca1-4f17-8fe1-3a0eb7e951b2" providerId="AD" clId="Web-{808824B1-3D7C-2691-833B-97248DDC9BD7}" dt="2024-09-09T07:56:33.062" v="0"/>
        <pc:sldMkLst>
          <pc:docMk/>
          <pc:sldMk cId="2962840248" sldId="827"/>
        </pc:sldMkLst>
      </pc:sldChg>
    </pc:docChg>
  </pc:docChgLst>
  <pc:docChgLst>
    <pc:chgData name="Mario Benjamin Trojan" userId="S::qubtr01@cloud.uni-tuebingen.de::572ccafc-dca1-4f17-8fe1-3a0eb7e951b2" providerId="AD" clId="Web-{1C8E0E05-9444-3C3F-BD9C-675E7065AEE9}"/>
    <pc:docChg chg="modSld">
      <pc:chgData name="Mario Benjamin Trojan" userId="S::qubtr01@cloud.uni-tuebingen.de::572ccafc-dca1-4f17-8fe1-3a0eb7e951b2" providerId="AD" clId="Web-{1C8E0E05-9444-3C3F-BD9C-675E7065AEE9}" dt="2024-08-30T12:52:19.116" v="5" actId="20577"/>
      <pc:docMkLst>
        <pc:docMk/>
      </pc:docMkLst>
      <pc:sldChg chg="modSp">
        <pc:chgData name="Mario Benjamin Trojan" userId="S::qubtr01@cloud.uni-tuebingen.de::572ccafc-dca1-4f17-8fe1-3a0eb7e951b2" providerId="AD" clId="Web-{1C8E0E05-9444-3C3F-BD9C-675E7065AEE9}" dt="2024-08-30T12:32:08.045" v="3" actId="20577"/>
        <pc:sldMkLst>
          <pc:docMk/>
          <pc:sldMk cId="1231873292" sldId="780"/>
        </pc:sldMkLst>
        <pc:spChg chg="mod">
          <ac:chgData name="Mario Benjamin Trojan" userId="S::qubtr01@cloud.uni-tuebingen.de::572ccafc-dca1-4f17-8fe1-3a0eb7e951b2" providerId="AD" clId="Web-{1C8E0E05-9444-3C3F-BD9C-675E7065AEE9}" dt="2024-08-30T12:32:08.045" v="3" actId="20577"/>
          <ac:spMkLst>
            <pc:docMk/>
            <pc:sldMk cId="1231873292" sldId="780"/>
            <ac:spMk id="3" creationId="{98F393D4-4226-34B9-8BB3-AEC3068A6B8B}"/>
          </ac:spMkLst>
        </pc:spChg>
      </pc:sldChg>
      <pc:sldChg chg="modSp">
        <pc:chgData name="Mario Benjamin Trojan" userId="S::qubtr01@cloud.uni-tuebingen.de::572ccafc-dca1-4f17-8fe1-3a0eb7e951b2" providerId="AD" clId="Web-{1C8E0E05-9444-3C3F-BD9C-675E7065AEE9}" dt="2024-08-30T12:52:19.116" v="5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1C8E0E05-9444-3C3F-BD9C-675E7065AEE9}" dt="2024-08-30T12:52:19.116" v="5" actId="20577"/>
          <ac:spMkLst>
            <pc:docMk/>
            <pc:sldMk cId="1798140230" sldId="781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677A7F04-8F25-52D2-1353-261FFA8FA748}"/>
    <pc:docChg chg="addSld delSld modSld sldOrd">
      <pc:chgData name="Mario Benjamin Trojan" userId="S::qubtr01@cloud.uni-tuebingen.de::572ccafc-dca1-4f17-8fe1-3a0eb7e951b2" providerId="AD" clId="Web-{677A7F04-8F25-52D2-1353-261FFA8FA748}" dt="2024-05-06T12:52:09.346" v="746"/>
      <pc:docMkLst>
        <pc:docMk/>
      </pc:docMkLst>
      <pc:sldChg chg="modSp ord">
        <pc:chgData name="Mario Benjamin Trojan" userId="S::qubtr01@cloud.uni-tuebingen.de::572ccafc-dca1-4f17-8fe1-3a0eb7e951b2" providerId="AD" clId="Web-{677A7F04-8F25-52D2-1353-261FFA8FA748}" dt="2024-05-06T12:35:11.434" v="212" actId="20577"/>
        <pc:sldMkLst>
          <pc:docMk/>
          <pc:sldMk cId="4026547987" sldId="804"/>
        </pc:sldMkLst>
        <pc:spChg chg="mod">
          <ac:chgData name="Mario Benjamin Trojan" userId="S::qubtr01@cloud.uni-tuebingen.de::572ccafc-dca1-4f17-8fe1-3a0eb7e951b2" providerId="AD" clId="Web-{677A7F04-8F25-52D2-1353-261FFA8FA748}" dt="2024-05-06T12:35:11.434" v="212" actId="20577"/>
          <ac:spMkLst>
            <pc:docMk/>
            <pc:sldMk cId="4026547987" sldId="804"/>
            <ac:spMk id="6" creationId="{3F0E9C2B-FDE4-7696-C809-AA2F3525FDEB}"/>
          </ac:spMkLst>
        </pc:spChg>
      </pc:sldChg>
      <pc:sldChg chg="ord">
        <pc:chgData name="Mario Benjamin Trojan" userId="S::qubtr01@cloud.uni-tuebingen.de::572ccafc-dca1-4f17-8fe1-3a0eb7e951b2" providerId="AD" clId="Web-{677A7F04-8F25-52D2-1353-261FFA8FA748}" dt="2024-05-06T12:52:09.346" v="746"/>
        <pc:sldMkLst>
          <pc:docMk/>
          <pc:sldMk cId="13914821" sldId="806"/>
        </pc:sldMkLst>
      </pc:sldChg>
      <pc:sldChg chg="ord">
        <pc:chgData name="Mario Benjamin Trojan" userId="S::qubtr01@cloud.uni-tuebingen.de::572ccafc-dca1-4f17-8fe1-3a0eb7e951b2" providerId="AD" clId="Web-{677A7F04-8F25-52D2-1353-261FFA8FA748}" dt="2024-05-06T12:32:40.541" v="118"/>
        <pc:sldMkLst>
          <pc:docMk/>
          <pc:sldMk cId="2049118026" sldId="810"/>
        </pc:sldMkLst>
      </pc:sldChg>
      <pc:sldChg chg="modSp">
        <pc:chgData name="Mario Benjamin Trojan" userId="S::qubtr01@cloud.uni-tuebingen.de::572ccafc-dca1-4f17-8fe1-3a0eb7e951b2" providerId="AD" clId="Web-{677A7F04-8F25-52D2-1353-261FFA8FA748}" dt="2024-05-06T12:38:12.547" v="280" actId="20577"/>
        <pc:sldMkLst>
          <pc:docMk/>
          <pc:sldMk cId="3123287452" sldId="813"/>
        </pc:sldMkLst>
        <pc:spChg chg="mod">
          <ac:chgData name="Mario Benjamin Trojan" userId="S::qubtr01@cloud.uni-tuebingen.de::572ccafc-dca1-4f17-8fe1-3a0eb7e951b2" providerId="AD" clId="Web-{677A7F04-8F25-52D2-1353-261FFA8FA748}" dt="2024-05-06T12:38:12.547" v="280" actId="20577"/>
          <ac:spMkLst>
            <pc:docMk/>
            <pc:sldMk cId="3123287452" sldId="813"/>
            <ac:spMk id="2" creationId="{FD216E82-0711-443A-9249-5772C60A0257}"/>
          </ac:spMkLst>
        </pc:spChg>
      </pc:sldChg>
      <pc:sldChg chg="del">
        <pc:chgData name="Mario Benjamin Trojan" userId="S::qubtr01@cloud.uni-tuebingen.de::572ccafc-dca1-4f17-8fe1-3a0eb7e951b2" providerId="AD" clId="Web-{677A7F04-8F25-52D2-1353-261FFA8FA748}" dt="2024-05-06T12:38:18.001" v="281"/>
        <pc:sldMkLst>
          <pc:docMk/>
          <pc:sldMk cId="2853309538" sldId="814"/>
        </pc:sldMkLst>
      </pc:sldChg>
      <pc:sldChg chg="modSp">
        <pc:chgData name="Mario Benjamin Trojan" userId="S::qubtr01@cloud.uni-tuebingen.de::572ccafc-dca1-4f17-8fe1-3a0eb7e951b2" providerId="AD" clId="Web-{677A7F04-8F25-52D2-1353-261FFA8FA748}" dt="2024-05-06T12:30:36.116" v="108" actId="20577"/>
        <pc:sldMkLst>
          <pc:docMk/>
          <pc:sldMk cId="1752736149" sldId="815"/>
        </pc:sldMkLst>
        <pc:spChg chg="mod">
          <ac:chgData name="Mario Benjamin Trojan" userId="S::qubtr01@cloud.uni-tuebingen.de::572ccafc-dca1-4f17-8fe1-3a0eb7e951b2" providerId="AD" clId="Web-{677A7F04-8F25-52D2-1353-261FFA8FA748}" dt="2024-05-06T12:30:36.116" v="108" actId="20577"/>
          <ac:spMkLst>
            <pc:docMk/>
            <pc:sldMk cId="1752736149" sldId="815"/>
            <ac:spMk id="2" creationId="{FD216E82-0711-443A-9249-5772C60A0257}"/>
          </ac:spMkLst>
        </pc:spChg>
      </pc:sldChg>
      <pc:sldChg chg="add del ord replId">
        <pc:chgData name="Mario Benjamin Trojan" userId="S::qubtr01@cloud.uni-tuebingen.de::572ccafc-dca1-4f17-8fe1-3a0eb7e951b2" providerId="AD" clId="Web-{677A7F04-8F25-52D2-1353-261FFA8FA748}" dt="2024-05-06T12:33:24.401" v="129"/>
        <pc:sldMkLst>
          <pc:docMk/>
          <pc:sldMk cId="2583951345" sldId="816"/>
        </pc:sldMkLst>
      </pc:sldChg>
      <pc:sldChg chg="modSp add ord replId">
        <pc:chgData name="Mario Benjamin Trojan" userId="S::qubtr01@cloud.uni-tuebingen.de::572ccafc-dca1-4f17-8fe1-3a0eb7e951b2" providerId="AD" clId="Web-{677A7F04-8F25-52D2-1353-261FFA8FA748}" dt="2024-05-06T12:35:15.935" v="216" actId="20577"/>
        <pc:sldMkLst>
          <pc:docMk/>
          <pc:sldMk cId="4282123065" sldId="816"/>
        </pc:sldMkLst>
        <pc:spChg chg="mod">
          <ac:chgData name="Mario Benjamin Trojan" userId="S::qubtr01@cloud.uni-tuebingen.de::572ccafc-dca1-4f17-8fe1-3a0eb7e951b2" providerId="AD" clId="Web-{677A7F04-8F25-52D2-1353-261FFA8FA748}" dt="2024-05-06T12:35:15.935" v="216" actId="20577"/>
          <ac:spMkLst>
            <pc:docMk/>
            <pc:sldMk cId="4282123065" sldId="816"/>
            <ac:spMk id="6" creationId="{3F0E9C2B-FDE4-7696-C809-AA2F3525FDEB}"/>
          </ac:spMkLst>
        </pc:spChg>
      </pc:sldChg>
      <pc:sldChg chg="modSp add replId">
        <pc:chgData name="Mario Benjamin Trojan" userId="S::qubtr01@cloud.uni-tuebingen.de::572ccafc-dca1-4f17-8fe1-3a0eb7e951b2" providerId="AD" clId="Web-{677A7F04-8F25-52D2-1353-261FFA8FA748}" dt="2024-05-06T12:41:52.739" v="427" actId="20577"/>
        <pc:sldMkLst>
          <pc:docMk/>
          <pc:sldMk cId="1774194457" sldId="817"/>
        </pc:sldMkLst>
        <pc:spChg chg="mod">
          <ac:chgData name="Mario Benjamin Trojan" userId="S::qubtr01@cloud.uni-tuebingen.de::572ccafc-dca1-4f17-8fe1-3a0eb7e951b2" providerId="AD" clId="Web-{677A7F04-8F25-52D2-1353-261FFA8FA748}" dt="2024-05-06T12:41:52.739" v="427" actId="20577"/>
          <ac:spMkLst>
            <pc:docMk/>
            <pc:sldMk cId="1774194457" sldId="817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677A7F04-8F25-52D2-1353-261FFA8FA748}" dt="2024-05-06T12:40:02.143" v="291" actId="20577"/>
          <ac:spMkLst>
            <pc:docMk/>
            <pc:sldMk cId="1774194457" sldId="817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677A7F04-8F25-52D2-1353-261FFA8FA748}" dt="2024-05-06T12:52:00.408" v="745" actId="20577"/>
        <pc:sldMkLst>
          <pc:docMk/>
          <pc:sldMk cId="1889132709" sldId="818"/>
        </pc:sldMkLst>
        <pc:spChg chg="mod">
          <ac:chgData name="Mario Benjamin Trojan" userId="S::qubtr01@cloud.uni-tuebingen.de::572ccafc-dca1-4f17-8fe1-3a0eb7e951b2" providerId="AD" clId="Web-{677A7F04-8F25-52D2-1353-261FFA8FA748}" dt="2024-05-06T12:52:00.408" v="745" actId="20577"/>
          <ac:spMkLst>
            <pc:docMk/>
            <pc:sldMk cId="1889132709" sldId="818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677A7F04-8F25-52D2-1353-261FFA8FA748}" dt="2024-05-06T12:41:58.333" v="432" actId="20577"/>
          <ac:spMkLst>
            <pc:docMk/>
            <pc:sldMk cId="1889132709" sldId="818"/>
            <ac:spMk id="3" creationId="{ACCB447B-E1FA-4168-8D30-82513A2F39E9}"/>
          </ac:spMkLst>
        </pc:spChg>
      </pc:sldChg>
    </pc:docChg>
  </pc:docChgLst>
  <pc:docChgLst>
    <pc:chgData name="Mario Benjamin Trojan" userId="S::qubtr01@cloud.uni-tuebingen.de::572ccafc-dca1-4f17-8fe1-3a0eb7e951b2" providerId="AD" clId="Web-{3FCF412B-C240-B432-6CE1-27182BA77491}"/>
    <pc:docChg chg="addSld modSld">
      <pc:chgData name="Mario Benjamin Trojan" userId="S::qubtr01@cloud.uni-tuebingen.de::572ccafc-dca1-4f17-8fe1-3a0eb7e951b2" providerId="AD" clId="Web-{3FCF412B-C240-B432-6CE1-27182BA77491}" dt="2024-05-06T09:36:24.296" v="407" actId="1076"/>
      <pc:docMkLst>
        <pc:docMk/>
      </pc:docMkLst>
      <pc:sldChg chg="modSp">
        <pc:chgData name="Mario Benjamin Trojan" userId="S::qubtr01@cloud.uni-tuebingen.de::572ccafc-dca1-4f17-8fe1-3a0eb7e951b2" providerId="AD" clId="Web-{3FCF412B-C240-B432-6CE1-27182BA77491}" dt="2024-05-06T09:19:38.827" v="69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3FCF412B-C240-B432-6CE1-27182BA77491}" dt="2024-05-06T09:19:38.827" v="69" actId="20577"/>
          <ac:spMkLst>
            <pc:docMk/>
            <pc:sldMk cId="1798140230" sldId="781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3FCF412B-C240-B432-6CE1-27182BA77491}" dt="2024-05-06T09:16:49.962" v="35" actId="20577"/>
        <pc:sldMkLst>
          <pc:docMk/>
          <pc:sldMk cId="136886348" sldId="795"/>
        </pc:sldMkLst>
        <pc:spChg chg="mod">
          <ac:chgData name="Mario Benjamin Trojan" userId="S::qubtr01@cloud.uni-tuebingen.de::572ccafc-dca1-4f17-8fe1-3a0eb7e951b2" providerId="AD" clId="Web-{3FCF412B-C240-B432-6CE1-27182BA77491}" dt="2024-05-06T09:16:49.962" v="35" actId="20577"/>
          <ac:spMkLst>
            <pc:docMk/>
            <pc:sldMk cId="136886348" sldId="795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3FCF412B-C240-B432-6CE1-27182BA77491}" dt="2024-05-06T09:31:33.350" v="340" actId="20577"/>
        <pc:sldMkLst>
          <pc:docMk/>
          <pc:sldMk cId="2601502837" sldId="799"/>
        </pc:sldMkLst>
        <pc:spChg chg="mod">
          <ac:chgData name="Mario Benjamin Trojan" userId="S::qubtr01@cloud.uni-tuebingen.de::572ccafc-dca1-4f17-8fe1-3a0eb7e951b2" providerId="AD" clId="Web-{3FCF412B-C240-B432-6CE1-27182BA77491}" dt="2024-05-06T09:31:33.350" v="340" actId="20577"/>
          <ac:spMkLst>
            <pc:docMk/>
            <pc:sldMk cId="2601502837" sldId="799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3FCF412B-C240-B432-6CE1-27182BA77491}" dt="2024-05-06T09:26:50.013" v="324" actId="20577"/>
        <pc:sldMkLst>
          <pc:docMk/>
          <pc:sldMk cId="160791016" sldId="800"/>
        </pc:sldMkLst>
        <pc:spChg chg="mod">
          <ac:chgData name="Mario Benjamin Trojan" userId="S::qubtr01@cloud.uni-tuebingen.de::572ccafc-dca1-4f17-8fe1-3a0eb7e951b2" providerId="AD" clId="Web-{3FCF412B-C240-B432-6CE1-27182BA77491}" dt="2024-05-06T09:26:50.013" v="324" actId="20577"/>
          <ac:spMkLst>
            <pc:docMk/>
            <pc:sldMk cId="160791016" sldId="800"/>
            <ac:spMk id="2" creationId="{FD216E82-0711-443A-9249-5772C60A0257}"/>
          </ac:spMkLst>
        </pc:spChg>
      </pc:sldChg>
      <pc:sldChg chg="modSp add replId">
        <pc:chgData name="Mario Benjamin Trojan" userId="S::qubtr01@cloud.uni-tuebingen.de::572ccafc-dca1-4f17-8fe1-3a0eb7e951b2" providerId="AD" clId="Web-{3FCF412B-C240-B432-6CE1-27182BA77491}" dt="2024-05-06T09:16:03.492" v="25" actId="20577"/>
        <pc:sldMkLst>
          <pc:docMk/>
          <pc:sldMk cId="1376877020" sldId="802"/>
        </pc:sldMkLst>
        <pc:spChg chg="mod">
          <ac:chgData name="Mario Benjamin Trojan" userId="S::qubtr01@cloud.uni-tuebingen.de::572ccafc-dca1-4f17-8fe1-3a0eb7e951b2" providerId="AD" clId="Web-{3FCF412B-C240-B432-6CE1-27182BA77491}" dt="2024-05-06T09:16:03.492" v="25" actId="20577"/>
          <ac:spMkLst>
            <pc:docMk/>
            <pc:sldMk cId="1376877020" sldId="802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3FCF412B-C240-B432-6CE1-27182BA77491}" dt="2024-05-06T09:15:50.679" v="12" actId="20577"/>
          <ac:spMkLst>
            <pc:docMk/>
            <pc:sldMk cId="1376877020" sldId="802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3FCF412B-C240-B432-6CE1-27182BA77491}" dt="2024-05-06T09:31:14.771" v="333" actId="20577"/>
        <pc:sldMkLst>
          <pc:docMk/>
          <pc:sldMk cId="1329338084" sldId="803"/>
        </pc:sldMkLst>
        <pc:spChg chg="mod">
          <ac:chgData name="Mario Benjamin Trojan" userId="S::qubtr01@cloud.uni-tuebingen.de::572ccafc-dca1-4f17-8fe1-3a0eb7e951b2" providerId="AD" clId="Web-{3FCF412B-C240-B432-6CE1-27182BA77491}" dt="2024-05-06T09:28:05.687" v="327" actId="20577"/>
          <ac:spMkLst>
            <pc:docMk/>
            <pc:sldMk cId="1329338084" sldId="803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3FCF412B-C240-B432-6CE1-27182BA77491}" dt="2024-05-06T09:31:14.771" v="333" actId="20577"/>
          <ac:spMkLst>
            <pc:docMk/>
            <pc:sldMk cId="1329338084" sldId="803"/>
            <ac:spMk id="3" creationId="{ACCB447B-E1FA-4168-8D30-82513A2F39E9}"/>
          </ac:spMkLst>
        </pc:spChg>
      </pc:sldChg>
      <pc:sldChg chg="addSp delSp modSp add replId">
        <pc:chgData name="Mario Benjamin Trojan" userId="S::qubtr01@cloud.uni-tuebingen.de::572ccafc-dca1-4f17-8fe1-3a0eb7e951b2" providerId="AD" clId="Web-{3FCF412B-C240-B432-6CE1-27182BA77491}" dt="2024-05-06T09:35:59.374" v="397"/>
        <pc:sldMkLst>
          <pc:docMk/>
          <pc:sldMk cId="4026547987" sldId="804"/>
        </pc:sldMkLst>
        <pc:spChg chg="add mod">
          <ac:chgData name="Mario Benjamin Trojan" userId="S::qubtr01@cloud.uni-tuebingen.de::572ccafc-dca1-4f17-8fe1-3a0eb7e951b2" providerId="AD" clId="Web-{3FCF412B-C240-B432-6CE1-27182BA77491}" dt="2024-05-06T09:34:48.793" v="393" actId="14100"/>
          <ac:spMkLst>
            <pc:docMk/>
            <pc:sldMk cId="4026547987" sldId="804"/>
            <ac:spMk id="6" creationId="{3F0E9C2B-FDE4-7696-C809-AA2F3525FDEB}"/>
          </ac:spMkLst>
        </pc:spChg>
        <pc:picChg chg="add mod">
          <ac:chgData name="Mario Benjamin Trojan" userId="S::qubtr01@cloud.uni-tuebingen.de::572ccafc-dca1-4f17-8fe1-3a0eb7e951b2" providerId="AD" clId="Web-{3FCF412B-C240-B432-6CE1-27182BA77491}" dt="2024-05-06T09:34:45.184" v="392" actId="1076"/>
          <ac:picMkLst>
            <pc:docMk/>
            <pc:sldMk cId="4026547987" sldId="804"/>
            <ac:picMk id="7" creationId="{A3263930-5314-D89D-8FC8-941FF616B008}"/>
          </ac:picMkLst>
        </pc:picChg>
        <pc:picChg chg="add del mod">
          <ac:chgData name="Mario Benjamin Trojan" userId="S::qubtr01@cloud.uni-tuebingen.de::572ccafc-dca1-4f17-8fe1-3a0eb7e951b2" providerId="AD" clId="Web-{3FCF412B-C240-B432-6CE1-27182BA77491}" dt="2024-05-06T09:35:59.374" v="397"/>
          <ac:picMkLst>
            <pc:docMk/>
            <pc:sldMk cId="4026547987" sldId="804"/>
            <ac:picMk id="8" creationId="{3DEF69BC-3826-A96F-AB2B-46DD0C85D457}"/>
          </ac:picMkLst>
        </pc:picChg>
      </pc:sldChg>
      <pc:sldChg chg="addSp delSp modSp add replId">
        <pc:chgData name="Mario Benjamin Trojan" userId="S::qubtr01@cloud.uni-tuebingen.de::572ccafc-dca1-4f17-8fe1-3a0eb7e951b2" providerId="AD" clId="Web-{3FCF412B-C240-B432-6CE1-27182BA77491}" dt="2024-05-06T09:36:24.296" v="407" actId="1076"/>
        <pc:sldMkLst>
          <pc:docMk/>
          <pc:sldMk cId="2801237822" sldId="805"/>
        </pc:sldMkLst>
        <pc:spChg chg="del">
          <ac:chgData name="Mario Benjamin Trojan" userId="S::qubtr01@cloud.uni-tuebingen.de::572ccafc-dca1-4f17-8fe1-3a0eb7e951b2" providerId="AD" clId="Web-{3FCF412B-C240-B432-6CE1-27182BA77491}" dt="2024-05-06T09:36:15.968" v="404"/>
          <ac:spMkLst>
            <pc:docMk/>
            <pc:sldMk cId="2801237822" sldId="805"/>
            <ac:spMk id="3" creationId="{ACCB447B-E1FA-4168-8D30-82513A2F39E9}"/>
          </ac:spMkLst>
        </pc:spChg>
        <pc:spChg chg="del mod">
          <ac:chgData name="Mario Benjamin Trojan" userId="S::qubtr01@cloud.uni-tuebingen.de::572ccafc-dca1-4f17-8fe1-3a0eb7e951b2" providerId="AD" clId="Web-{3FCF412B-C240-B432-6CE1-27182BA77491}" dt="2024-05-06T09:36:05.186" v="402"/>
          <ac:spMkLst>
            <pc:docMk/>
            <pc:sldMk cId="2801237822" sldId="805"/>
            <ac:spMk id="6" creationId="{3F0E9C2B-FDE4-7696-C809-AA2F3525FDEB}"/>
          </ac:spMkLst>
        </pc:spChg>
        <pc:spChg chg="add del mod">
          <ac:chgData name="Mario Benjamin Trojan" userId="S::qubtr01@cloud.uni-tuebingen.de::572ccafc-dca1-4f17-8fe1-3a0eb7e951b2" providerId="AD" clId="Web-{3FCF412B-C240-B432-6CE1-27182BA77491}" dt="2024-05-06T09:36:19.109" v="405"/>
          <ac:spMkLst>
            <pc:docMk/>
            <pc:sldMk cId="2801237822" sldId="805"/>
            <ac:spMk id="9" creationId="{15CED712-5280-69A2-BB43-9DBFE296A997}"/>
          </ac:spMkLst>
        </pc:spChg>
        <pc:picChg chg="add mod">
          <ac:chgData name="Mario Benjamin Trojan" userId="S::qubtr01@cloud.uni-tuebingen.de::572ccafc-dca1-4f17-8fe1-3a0eb7e951b2" providerId="AD" clId="Web-{3FCF412B-C240-B432-6CE1-27182BA77491}" dt="2024-05-06T09:36:24.296" v="407" actId="1076"/>
          <ac:picMkLst>
            <pc:docMk/>
            <pc:sldMk cId="2801237822" sldId="805"/>
            <ac:picMk id="5" creationId="{E7DCC602-8637-3B30-27B4-80D16837629F}"/>
          </ac:picMkLst>
        </pc:picChg>
        <pc:picChg chg="del">
          <ac:chgData name="Mario Benjamin Trojan" userId="S::qubtr01@cloud.uni-tuebingen.de::572ccafc-dca1-4f17-8fe1-3a0eb7e951b2" providerId="AD" clId="Web-{3FCF412B-C240-B432-6CE1-27182BA77491}" dt="2024-05-06T09:36:02.843" v="399"/>
          <ac:picMkLst>
            <pc:docMk/>
            <pc:sldMk cId="2801237822" sldId="805"/>
            <ac:picMk id="7" creationId="{A3263930-5314-D89D-8FC8-941FF616B008}"/>
          </ac:picMkLst>
        </pc:picChg>
      </pc:sldChg>
    </pc:docChg>
  </pc:docChgLst>
  <pc:docChgLst>
    <pc:chgData name="Mario Benjamin Trojan" userId="S::qubtr01@cloud.uni-tuebingen.de::572ccafc-dca1-4f17-8fe1-3a0eb7e951b2" providerId="AD" clId="Web-{1004D0F6-C3F1-64DA-44EE-072D71DEA080}"/>
    <pc:docChg chg="addSld delSld modSld">
      <pc:chgData name="Mario Benjamin Trojan" userId="S::qubtr01@cloud.uni-tuebingen.de::572ccafc-dca1-4f17-8fe1-3a0eb7e951b2" providerId="AD" clId="Web-{1004D0F6-C3F1-64DA-44EE-072D71DEA080}" dt="2024-09-23T08:09:07.347" v="268" actId="20577"/>
      <pc:docMkLst>
        <pc:docMk/>
      </pc:docMkLst>
      <pc:sldChg chg="del">
        <pc:chgData name="Mario Benjamin Trojan" userId="S::qubtr01@cloud.uni-tuebingen.de::572ccafc-dca1-4f17-8fe1-3a0eb7e951b2" providerId="AD" clId="Web-{1004D0F6-C3F1-64DA-44EE-072D71DEA080}" dt="2024-09-23T07:43:38.868" v="108"/>
        <pc:sldMkLst>
          <pc:docMk/>
          <pc:sldMk cId="2799724485" sldId="796"/>
        </pc:sldMkLst>
      </pc:sldChg>
      <pc:sldChg chg="addSp delSp modSp">
        <pc:chgData name="Mario Benjamin Trojan" userId="S::qubtr01@cloud.uni-tuebingen.de::572ccafc-dca1-4f17-8fe1-3a0eb7e951b2" providerId="AD" clId="Web-{1004D0F6-C3F1-64DA-44EE-072D71DEA080}" dt="2024-09-23T07:33:56.697" v="33" actId="1076"/>
        <pc:sldMkLst>
          <pc:docMk/>
          <pc:sldMk cId="2155493697" sldId="798"/>
        </pc:sldMkLst>
        <pc:spChg chg="add mod">
          <ac:chgData name="Mario Benjamin Trojan" userId="S::qubtr01@cloud.uni-tuebingen.de::572ccafc-dca1-4f17-8fe1-3a0eb7e951b2" providerId="AD" clId="Web-{1004D0F6-C3F1-64DA-44EE-072D71DEA080}" dt="2024-09-23T07:32:15.486" v="13" actId="1076"/>
          <ac:spMkLst>
            <pc:docMk/>
            <pc:sldMk cId="2155493697" sldId="798"/>
            <ac:spMk id="7" creationId="{A4540B23-1DED-4024-A151-4C056A9A5B51}"/>
          </ac:spMkLst>
        </pc:spChg>
        <pc:spChg chg="add mod">
          <ac:chgData name="Mario Benjamin Trojan" userId="S::qubtr01@cloud.uni-tuebingen.de::572ccafc-dca1-4f17-8fe1-3a0eb7e951b2" providerId="AD" clId="Web-{1004D0F6-C3F1-64DA-44EE-072D71DEA080}" dt="2024-09-23T07:32:26.737" v="16" actId="1076"/>
          <ac:spMkLst>
            <pc:docMk/>
            <pc:sldMk cId="2155493697" sldId="798"/>
            <ac:spMk id="8" creationId="{4105FBD0-5D5E-43A4-A8D1-9CE713F110B7}"/>
          </ac:spMkLst>
        </pc:spChg>
        <pc:spChg chg="add del">
          <ac:chgData name="Mario Benjamin Trojan" userId="S::qubtr01@cloud.uni-tuebingen.de::572ccafc-dca1-4f17-8fe1-3a0eb7e951b2" providerId="AD" clId="Web-{1004D0F6-C3F1-64DA-44EE-072D71DEA080}" dt="2024-09-23T07:32:54.943" v="23"/>
          <ac:spMkLst>
            <pc:docMk/>
            <pc:sldMk cId="2155493697" sldId="798"/>
            <ac:spMk id="9" creationId="{2E3D0516-4CE7-49CE-8755-9882FD7887B4}"/>
          </ac:spMkLst>
        </pc:spChg>
        <pc:spChg chg="add del mod">
          <ac:chgData name="Mario Benjamin Trojan" userId="S::qubtr01@cloud.uni-tuebingen.de::572ccafc-dca1-4f17-8fe1-3a0eb7e951b2" providerId="AD" clId="Web-{1004D0F6-C3F1-64DA-44EE-072D71DEA080}" dt="2024-09-23T07:33:41.868" v="29"/>
          <ac:spMkLst>
            <pc:docMk/>
            <pc:sldMk cId="2155493697" sldId="798"/>
            <ac:spMk id="10" creationId="{2E3D0516-4CE7-49CE-8755-9882FD7887B4}"/>
          </ac:spMkLst>
        </pc:spChg>
        <pc:spChg chg="add mod">
          <ac:chgData name="Mario Benjamin Trojan" userId="S::qubtr01@cloud.uni-tuebingen.de::572ccafc-dca1-4f17-8fe1-3a0eb7e951b2" providerId="AD" clId="Web-{1004D0F6-C3F1-64DA-44EE-072D71DEA080}" dt="2024-09-23T07:33:24.820" v="25" actId="1076"/>
          <ac:spMkLst>
            <pc:docMk/>
            <pc:sldMk cId="2155493697" sldId="798"/>
            <ac:spMk id="11" creationId="{8B4A6D95-E2AC-CB77-A4A8-4841C364D9A0}"/>
          </ac:spMkLst>
        </pc:spChg>
        <pc:spChg chg="add del mod">
          <ac:chgData name="Mario Benjamin Trojan" userId="S::qubtr01@cloud.uni-tuebingen.de::572ccafc-dca1-4f17-8fe1-3a0eb7e951b2" providerId="AD" clId="Web-{1004D0F6-C3F1-64DA-44EE-072D71DEA080}" dt="2024-09-23T07:33:39.243" v="28"/>
          <ac:spMkLst>
            <pc:docMk/>
            <pc:sldMk cId="2155493697" sldId="798"/>
            <ac:spMk id="12" creationId="{0AC35DFA-469D-DF1A-FA14-096D00739BE0}"/>
          </ac:spMkLst>
        </pc:spChg>
        <pc:spChg chg="add mod">
          <ac:chgData name="Mario Benjamin Trojan" userId="S::qubtr01@cloud.uni-tuebingen.de::572ccafc-dca1-4f17-8fe1-3a0eb7e951b2" providerId="AD" clId="Web-{1004D0F6-C3F1-64DA-44EE-072D71DEA080}" dt="2024-09-23T07:33:48.416" v="31" actId="1076"/>
          <ac:spMkLst>
            <pc:docMk/>
            <pc:sldMk cId="2155493697" sldId="798"/>
            <ac:spMk id="13" creationId="{C3172A44-8820-410C-C6A3-1B540C7B7C26}"/>
          </ac:spMkLst>
        </pc:spChg>
        <pc:spChg chg="add mod">
          <ac:chgData name="Mario Benjamin Trojan" userId="S::qubtr01@cloud.uni-tuebingen.de::572ccafc-dca1-4f17-8fe1-3a0eb7e951b2" providerId="AD" clId="Web-{1004D0F6-C3F1-64DA-44EE-072D71DEA080}" dt="2024-09-23T07:33:56.697" v="33" actId="1076"/>
          <ac:spMkLst>
            <pc:docMk/>
            <pc:sldMk cId="2155493697" sldId="798"/>
            <ac:spMk id="14" creationId="{1C4BF8CE-EB62-DDE5-9017-85E3D8D47446}"/>
          </ac:spMkLst>
        </pc:spChg>
        <pc:picChg chg="del">
          <ac:chgData name="Mario Benjamin Trojan" userId="S::qubtr01@cloud.uni-tuebingen.de::572ccafc-dca1-4f17-8fe1-3a0eb7e951b2" providerId="AD" clId="Web-{1004D0F6-C3F1-64DA-44EE-072D71DEA080}" dt="2024-09-23T07:31:36.265" v="2"/>
          <ac:picMkLst>
            <pc:docMk/>
            <pc:sldMk cId="2155493697" sldId="798"/>
            <ac:picMk id="2" creationId="{C9394D90-6BB4-F38E-DC82-0301E1EDA624}"/>
          </ac:picMkLst>
        </pc:picChg>
        <pc:picChg chg="del">
          <ac:chgData name="Mario Benjamin Trojan" userId="S::qubtr01@cloud.uni-tuebingen.de::572ccafc-dca1-4f17-8fe1-3a0eb7e951b2" providerId="AD" clId="Web-{1004D0F6-C3F1-64DA-44EE-072D71DEA080}" dt="2024-09-23T07:31:35.640" v="1"/>
          <ac:picMkLst>
            <pc:docMk/>
            <pc:sldMk cId="2155493697" sldId="798"/>
            <ac:picMk id="3" creationId="{AB5D7C2C-2314-F1FF-F15A-4F50EC5D2548}"/>
          </ac:picMkLst>
        </pc:picChg>
        <pc:picChg chg="add mod">
          <ac:chgData name="Mario Benjamin Trojan" userId="S::qubtr01@cloud.uni-tuebingen.de::572ccafc-dca1-4f17-8fe1-3a0eb7e951b2" providerId="AD" clId="Web-{1004D0F6-C3F1-64DA-44EE-072D71DEA080}" dt="2024-09-23T07:32:03.110" v="11" actId="1076"/>
          <ac:picMkLst>
            <pc:docMk/>
            <pc:sldMk cId="2155493697" sldId="798"/>
            <ac:picMk id="5" creationId="{9F4B48E0-0EC6-0647-E388-92C46884A7DC}"/>
          </ac:picMkLst>
        </pc:picChg>
        <pc:picChg chg="add mod">
          <ac:chgData name="Mario Benjamin Trojan" userId="S::qubtr01@cloud.uni-tuebingen.de::572ccafc-dca1-4f17-8fe1-3a0eb7e951b2" providerId="AD" clId="Web-{1004D0F6-C3F1-64DA-44EE-072D71DEA080}" dt="2024-09-23T07:32:15.580" v="14" actId="1076"/>
          <ac:picMkLst>
            <pc:docMk/>
            <pc:sldMk cId="2155493697" sldId="798"/>
            <ac:picMk id="6" creationId="{FB73BF47-995B-46E3-C84B-C98820F939DE}"/>
          </ac:picMkLst>
        </pc:picChg>
      </pc:sldChg>
      <pc:sldChg chg="modSp">
        <pc:chgData name="Mario Benjamin Trojan" userId="S::qubtr01@cloud.uni-tuebingen.de::572ccafc-dca1-4f17-8fe1-3a0eb7e951b2" providerId="AD" clId="Web-{1004D0F6-C3F1-64DA-44EE-072D71DEA080}" dt="2024-09-23T07:38:51.392" v="107" actId="20577"/>
        <pc:sldMkLst>
          <pc:docMk/>
          <pc:sldMk cId="3446782167" sldId="820"/>
        </pc:sldMkLst>
        <pc:spChg chg="mod">
          <ac:chgData name="Mario Benjamin Trojan" userId="S::qubtr01@cloud.uni-tuebingen.de::572ccafc-dca1-4f17-8fe1-3a0eb7e951b2" providerId="AD" clId="Web-{1004D0F6-C3F1-64DA-44EE-072D71DEA080}" dt="2024-09-23T07:38:51.392" v="107" actId="20577"/>
          <ac:spMkLst>
            <pc:docMk/>
            <pc:sldMk cId="3446782167" sldId="820"/>
            <ac:spMk id="2" creationId="{FD216E82-0711-443A-9249-5772C60A0257}"/>
          </ac:spMkLst>
        </pc:spChg>
      </pc:sldChg>
      <pc:sldChg chg="add replId">
        <pc:chgData name="Mario Benjamin Trojan" userId="S::qubtr01@cloud.uni-tuebingen.de::572ccafc-dca1-4f17-8fe1-3a0eb7e951b2" providerId="AD" clId="Web-{1004D0F6-C3F1-64DA-44EE-072D71DEA080}" dt="2024-09-23T07:31:33.780" v="0"/>
        <pc:sldMkLst>
          <pc:docMk/>
          <pc:sldMk cId="1456721684" sldId="830"/>
        </pc:sldMkLst>
      </pc:sldChg>
      <pc:sldChg chg="addSp delSp modSp add replId">
        <pc:chgData name="Mario Benjamin Trojan" userId="S::qubtr01@cloud.uni-tuebingen.de::572ccafc-dca1-4f17-8fe1-3a0eb7e951b2" providerId="AD" clId="Web-{1004D0F6-C3F1-64DA-44EE-072D71DEA080}" dt="2024-09-23T07:38:22.421" v="95" actId="1076"/>
        <pc:sldMkLst>
          <pc:docMk/>
          <pc:sldMk cId="3622000689" sldId="831"/>
        </pc:sldMkLst>
        <pc:spChg chg="add mod">
          <ac:chgData name="Mario Benjamin Trojan" userId="S::qubtr01@cloud.uni-tuebingen.de::572ccafc-dca1-4f17-8fe1-3a0eb7e951b2" providerId="AD" clId="Web-{1004D0F6-C3F1-64DA-44EE-072D71DEA080}" dt="2024-09-23T07:36:08.661" v="51" actId="1076"/>
          <ac:spMkLst>
            <pc:docMk/>
            <pc:sldMk cId="3622000689" sldId="831"/>
            <ac:spMk id="3" creationId="{C83AB344-C87C-42E1-A1F6-173F51E20EDB}"/>
          </ac:spMkLst>
        </pc:spChg>
        <pc:spChg chg="add del">
          <ac:chgData name="Mario Benjamin Trojan" userId="S::qubtr01@cloud.uni-tuebingen.de::572ccafc-dca1-4f17-8fe1-3a0eb7e951b2" providerId="AD" clId="Web-{1004D0F6-C3F1-64DA-44EE-072D71DEA080}" dt="2024-09-23T07:35:51.675" v="42"/>
          <ac:spMkLst>
            <pc:docMk/>
            <pc:sldMk cId="3622000689" sldId="831"/>
            <ac:spMk id="4" creationId="{56FD3097-94CA-51C8-DCD8-88838FDD9590}"/>
          </ac:spMkLst>
        </pc:spChg>
        <pc:spChg chg="mod">
          <ac:chgData name="Mario Benjamin Trojan" userId="S::qubtr01@cloud.uni-tuebingen.de::572ccafc-dca1-4f17-8fe1-3a0eb7e951b2" providerId="AD" clId="Web-{1004D0F6-C3F1-64DA-44EE-072D71DEA080}" dt="2024-09-23T07:37:24.948" v="91" actId="1076"/>
          <ac:spMkLst>
            <pc:docMk/>
            <pc:sldMk cId="3622000689" sldId="831"/>
            <ac:spMk id="7" creationId="{A4540B23-1DED-4024-A151-4C056A9A5B51}"/>
          </ac:spMkLst>
        </pc:spChg>
        <pc:spChg chg="add del">
          <ac:chgData name="Mario Benjamin Trojan" userId="S::qubtr01@cloud.uni-tuebingen.de::572ccafc-dca1-4f17-8fe1-3a0eb7e951b2" providerId="AD" clId="Web-{1004D0F6-C3F1-64DA-44EE-072D71DEA080}" dt="2024-09-23T07:35:54.175" v="46"/>
          <ac:spMkLst>
            <pc:docMk/>
            <pc:sldMk cId="3622000689" sldId="831"/>
            <ac:spMk id="8" creationId="{4105FBD0-5D5E-43A4-A8D1-9CE713F110B7}"/>
          </ac:spMkLst>
        </pc:spChg>
        <pc:spChg chg="add mod">
          <ac:chgData name="Mario Benjamin Trojan" userId="S::qubtr01@cloud.uni-tuebingen.de::572ccafc-dca1-4f17-8fe1-3a0eb7e951b2" providerId="AD" clId="Web-{1004D0F6-C3F1-64DA-44EE-072D71DEA080}" dt="2024-09-23T07:38:22.421" v="95" actId="1076"/>
          <ac:spMkLst>
            <pc:docMk/>
            <pc:sldMk cId="3622000689" sldId="831"/>
            <ac:spMk id="9" creationId="{FDFADB9F-2615-4046-B59A-60288CE9E599}"/>
          </ac:spMkLst>
        </pc:spChg>
        <pc:spChg chg="add del">
          <ac:chgData name="Mario Benjamin Trojan" userId="S::qubtr01@cloud.uni-tuebingen.de::572ccafc-dca1-4f17-8fe1-3a0eb7e951b2" providerId="AD" clId="Web-{1004D0F6-C3F1-64DA-44EE-072D71DEA080}" dt="2024-09-23T07:35:54.175" v="45"/>
          <ac:spMkLst>
            <pc:docMk/>
            <pc:sldMk cId="3622000689" sldId="831"/>
            <ac:spMk id="11" creationId="{8B4A6D95-E2AC-CB77-A4A8-4841C364D9A0}"/>
          </ac:spMkLst>
        </pc:spChg>
        <pc:spChg chg="del">
          <ac:chgData name="Mario Benjamin Trojan" userId="S::qubtr01@cloud.uni-tuebingen.de::572ccafc-dca1-4f17-8fe1-3a0eb7e951b2" providerId="AD" clId="Web-{1004D0F6-C3F1-64DA-44EE-072D71DEA080}" dt="2024-09-23T07:35:48.409" v="38"/>
          <ac:spMkLst>
            <pc:docMk/>
            <pc:sldMk cId="3622000689" sldId="831"/>
            <ac:spMk id="13" creationId="{C3172A44-8820-410C-C6A3-1B540C7B7C26}"/>
          </ac:spMkLst>
        </pc:spChg>
        <pc:spChg chg="del">
          <ac:chgData name="Mario Benjamin Trojan" userId="S::qubtr01@cloud.uni-tuebingen.de::572ccafc-dca1-4f17-8fe1-3a0eb7e951b2" providerId="AD" clId="Web-{1004D0F6-C3F1-64DA-44EE-072D71DEA080}" dt="2024-09-23T07:35:48.409" v="37"/>
          <ac:spMkLst>
            <pc:docMk/>
            <pc:sldMk cId="3622000689" sldId="831"/>
            <ac:spMk id="14" creationId="{1C4BF8CE-EB62-DDE5-9017-85E3D8D47446}"/>
          </ac:spMkLst>
        </pc:spChg>
        <pc:picChg chg="add mod">
          <ac:chgData name="Mario Benjamin Trojan" userId="S::qubtr01@cloud.uni-tuebingen.de::572ccafc-dca1-4f17-8fe1-3a0eb7e951b2" providerId="AD" clId="Web-{1004D0F6-C3F1-64DA-44EE-072D71DEA080}" dt="2024-09-23T07:36:36.788" v="55" actId="1076"/>
          <ac:picMkLst>
            <pc:docMk/>
            <pc:sldMk cId="3622000689" sldId="831"/>
            <ac:picMk id="2" creationId="{2A095CFD-563C-1633-3ADA-F0C866BAD998}"/>
          </ac:picMkLst>
        </pc:picChg>
        <pc:picChg chg="del">
          <ac:chgData name="Mario Benjamin Trojan" userId="S::qubtr01@cloud.uni-tuebingen.de::572ccafc-dca1-4f17-8fe1-3a0eb7e951b2" providerId="AD" clId="Web-{1004D0F6-C3F1-64DA-44EE-072D71DEA080}" dt="2024-09-23T07:35:46.331" v="35"/>
          <ac:picMkLst>
            <pc:docMk/>
            <pc:sldMk cId="3622000689" sldId="831"/>
            <ac:picMk id="5" creationId="{9F4B48E0-0EC6-0647-E388-92C46884A7DC}"/>
          </ac:picMkLst>
        </pc:picChg>
        <pc:picChg chg="del">
          <ac:chgData name="Mario Benjamin Trojan" userId="S::qubtr01@cloud.uni-tuebingen.de::572ccafc-dca1-4f17-8fe1-3a0eb7e951b2" providerId="AD" clId="Web-{1004D0F6-C3F1-64DA-44EE-072D71DEA080}" dt="2024-09-23T07:35:47.472" v="36"/>
          <ac:picMkLst>
            <pc:docMk/>
            <pc:sldMk cId="3622000689" sldId="831"/>
            <ac:picMk id="6" creationId="{FB73BF47-995B-46E3-C84B-C98820F939DE}"/>
          </ac:picMkLst>
        </pc:picChg>
      </pc:sldChg>
      <pc:sldChg chg="addSp delSp modSp add replId">
        <pc:chgData name="Mario Benjamin Trojan" userId="S::qubtr01@cloud.uni-tuebingen.de::572ccafc-dca1-4f17-8fe1-3a0eb7e951b2" providerId="AD" clId="Web-{1004D0F6-C3F1-64DA-44EE-072D71DEA080}" dt="2024-09-23T07:37:40.996" v="94" actId="1076"/>
        <pc:sldMkLst>
          <pc:docMk/>
          <pc:sldMk cId="1566563132" sldId="832"/>
        </pc:sldMkLst>
        <pc:spChg chg="del">
          <ac:chgData name="Mario Benjamin Trojan" userId="S::qubtr01@cloud.uni-tuebingen.de::572ccafc-dca1-4f17-8fe1-3a0eb7e951b2" providerId="AD" clId="Web-{1004D0F6-C3F1-64DA-44EE-072D71DEA080}" dt="2024-09-23T07:36:58.212" v="57"/>
          <ac:spMkLst>
            <pc:docMk/>
            <pc:sldMk cId="1566563132" sldId="832"/>
            <ac:spMk id="3" creationId="{C83AB344-C87C-42E1-A1F6-173F51E20EDB}"/>
          </ac:spMkLst>
        </pc:spChg>
        <pc:spChg chg="del">
          <ac:chgData name="Mario Benjamin Trojan" userId="S::qubtr01@cloud.uni-tuebingen.de::572ccafc-dca1-4f17-8fe1-3a0eb7e951b2" providerId="AD" clId="Web-{1004D0F6-C3F1-64DA-44EE-072D71DEA080}" dt="2024-09-23T07:37:02.352" v="60"/>
          <ac:spMkLst>
            <pc:docMk/>
            <pc:sldMk cId="1566563132" sldId="832"/>
            <ac:spMk id="7" creationId="{A4540B23-1DED-4024-A151-4C056A9A5B51}"/>
          </ac:spMkLst>
        </pc:spChg>
        <pc:spChg chg="del">
          <ac:chgData name="Mario Benjamin Trojan" userId="S::qubtr01@cloud.uni-tuebingen.de::572ccafc-dca1-4f17-8fe1-3a0eb7e951b2" providerId="AD" clId="Web-{1004D0F6-C3F1-64DA-44EE-072D71DEA080}" dt="2024-09-23T07:37:00.274" v="59"/>
          <ac:spMkLst>
            <pc:docMk/>
            <pc:sldMk cId="1566563132" sldId="832"/>
            <ac:spMk id="9" creationId="{FDFADB9F-2615-4046-B59A-60288CE9E599}"/>
          </ac:spMkLst>
        </pc:spChg>
        <pc:picChg chg="del">
          <ac:chgData name="Mario Benjamin Trojan" userId="S::qubtr01@cloud.uni-tuebingen.de::572ccafc-dca1-4f17-8fe1-3a0eb7e951b2" providerId="AD" clId="Web-{1004D0F6-C3F1-64DA-44EE-072D71DEA080}" dt="2024-09-23T07:36:58.758" v="58"/>
          <ac:picMkLst>
            <pc:docMk/>
            <pc:sldMk cId="1566563132" sldId="832"/>
            <ac:picMk id="2" creationId="{2A095CFD-563C-1633-3ADA-F0C866BAD998}"/>
          </ac:picMkLst>
        </pc:picChg>
        <pc:picChg chg="add mod">
          <ac:chgData name="Mario Benjamin Trojan" userId="S::qubtr01@cloud.uni-tuebingen.de::572ccafc-dca1-4f17-8fe1-3a0eb7e951b2" providerId="AD" clId="Web-{1004D0F6-C3F1-64DA-44EE-072D71DEA080}" dt="2024-09-23T07:37:40.996" v="94" actId="1076"/>
          <ac:picMkLst>
            <pc:docMk/>
            <pc:sldMk cId="1566563132" sldId="832"/>
            <ac:picMk id="5" creationId="{D81B452B-AE82-94B7-84AA-5D687A2A9075}"/>
          </ac:picMkLst>
        </pc:picChg>
      </pc:sldChg>
      <pc:sldChg chg="addSp delSp modSp add replId">
        <pc:chgData name="Mario Benjamin Trojan" userId="S::qubtr01@cloud.uni-tuebingen.de::572ccafc-dca1-4f17-8fe1-3a0eb7e951b2" providerId="AD" clId="Web-{1004D0F6-C3F1-64DA-44EE-072D71DEA080}" dt="2024-09-23T08:09:07.347" v="268" actId="20577"/>
        <pc:sldMkLst>
          <pc:docMk/>
          <pc:sldMk cId="3209894543" sldId="833"/>
        </pc:sldMkLst>
        <pc:spChg chg="add del mod">
          <ac:chgData name="Mario Benjamin Trojan" userId="S::qubtr01@cloud.uni-tuebingen.de::572ccafc-dca1-4f17-8fe1-3a0eb7e951b2" providerId="AD" clId="Web-{1004D0F6-C3F1-64DA-44EE-072D71DEA080}" dt="2024-09-23T07:46:01.785" v="126"/>
          <ac:spMkLst>
            <pc:docMk/>
            <pc:sldMk cId="3209894543" sldId="833"/>
            <ac:spMk id="7" creationId="{A4FDBC85-EEA1-432E-93E1-350853C35076}"/>
          </ac:spMkLst>
        </pc:spChg>
        <pc:spChg chg="add mod">
          <ac:chgData name="Mario Benjamin Trojan" userId="S::qubtr01@cloud.uni-tuebingen.de::572ccafc-dca1-4f17-8fe1-3a0eb7e951b2" providerId="AD" clId="Web-{1004D0F6-C3F1-64DA-44EE-072D71DEA080}" dt="2024-09-23T08:09:07.347" v="268" actId="20577"/>
          <ac:spMkLst>
            <pc:docMk/>
            <pc:sldMk cId="3209894543" sldId="833"/>
            <ac:spMk id="9" creationId="{D474ED6D-4BE1-5504-4B70-B39F77DB5843}"/>
          </ac:spMkLst>
        </pc:spChg>
        <pc:picChg chg="del">
          <ac:chgData name="Mario Benjamin Trojan" userId="S::qubtr01@cloud.uni-tuebingen.de::572ccafc-dca1-4f17-8fe1-3a0eb7e951b2" providerId="AD" clId="Web-{1004D0F6-C3F1-64DA-44EE-072D71DEA080}" dt="2024-09-23T07:44:37.591" v="110"/>
          <ac:picMkLst>
            <pc:docMk/>
            <pc:sldMk cId="3209894543" sldId="833"/>
            <ac:picMk id="2" creationId="{C9394D90-6BB4-F38E-DC82-0301E1EDA624}"/>
          </ac:picMkLst>
        </pc:picChg>
        <pc:picChg chg="del">
          <ac:chgData name="Mario Benjamin Trojan" userId="S::qubtr01@cloud.uni-tuebingen.de::572ccafc-dca1-4f17-8fe1-3a0eb7e951b2" providerId="AD" clId="Web-{1004D0F6-C3F1-64DA-44EE-072D71DEA080}" dt="2024-09-23T07:44:37.951" v="111"/>
          <ac:picMkLst>
            <pc:docMk/>
            <pc:sldMk cId="3209894543" sldId="833"/>
            <ac:picMk id="3" creationId="{AB5D7C2C-2314-F1FF-F15A-4F50EC5D2548}"/>
          </ac:picMkLst>
        </pc:picChg>
        <pc:picChg chg="add mod">
          <ac:chgData name="Mario Benjamin Trojan" userId="S::qubtr01@cloud.uni-tuebingen.de::572ccafc-dca1-4f17-8fe1-3a0eb7e951b2" providerId="AD" clId="Web-{1004D0F6-C3F1-64DA-44EE-072D71DEA080}" dt="2024-09-23T08:05:17.985" v="131" actId="1076"/>
          <ac:picMkLst>
            <pc:docMk/>
            <pc:sldMk cId="3209894543" sldId="833"/>
            <ac:picMk id="5" creationId="{820744BC-AA38-A706-9C45-3DD4BA3D2D7B}"/>
          </ac:picMkLst>
        </pc:picChg>
        <pc:picChg chg="add del mod">
          <ac:chgData name="Mario Benjamin Trojan" userId="S::qubtr01@cloud.uni-tuebingen.de::572ccafc-dca1-4f17-8fe1-3a0eb7e951b2" providerId="AD" clId="Web-{1004D0F6-C3F1-64DA-44EE-072D71DEA080}" dt="2024-09-23T07:46:12.255" v="127"/>
          <ac:picMkLst>
            <pc:docMk/>
            <pc:sldMk cId="3209894543" sldId="833"/>
            <ac:picMk id="6" creationId="{BAD45DB1-77F7-4DAC-6EE7-48094A0F1536}"/>
          </ac:picMkLst>
        </pc:picChg>
      </pc:sldChg>
    </pc:docChg>
  </pc:docChgLst>
  <pc:docChgLst>
    <pc:chgData name="Mario Benjamin Trojan" userId="S::qubtr01@cloud.uni-tuebingen.de::572ccafc-dca1-4f17-8fe1-3a0eb7e951b2" providerId="AD" clId="Web-{C2D35D9D-602B-FD52-F536-C77B7E6FDF35}"/>
    <pc:docChg chg="addSld modSld">
      <pc:chgData name="Mario Benjamin Trojan" userId="S::qubtr01@cloud.uni-tuebingen.de::572ccafc-dca1-4f17-8fe1-3a0eb7e951b2" providerId="AD" clId="Web-{C2D35D9D-602B-FD52-F536-C77B7E6FDF35}" dt="2024-05-06T13:28:07.603" v="278" actId="20577"/>
      <pc:docMkLst>
        <pc:docMk/>
      </pc:docMkLst>
      <pc:sldChg chg="modSp">
        <pc:chgData name="Mario Benjamin Trojan" userId="S::qubtr01@cloud.uni-tuebingen.de::572ccafc-dca1-4f17-8fe1-3a0eb7e951b2" providerId="AD" clId="Web-{C2D35D9D-602B-FD52-F536-C77B7E6FDF35}" dt="2024-05-06T13:28:07.603" v="278" actId="20577"/>
        <pc:sldMkLst>
          <pc:docMk/>
          <pc:sldMk cId="136886348" sldId="795"/>
        </pc:sldMkLst>
        <pc:spChg chg="mod">
          <ac:chgData name="Mario Benjamin Trojan" userId="S::qubtr01@cloud.uni-tuebingen.de::572ccafc-dca1-4f17-8fe1-3a0eb7e951b2" providerId="AD" clId="Web-{C2D35D9D-602B-FD52-F536-C77B7E6FDF35}" dt="2024-05-06T13:28:07.603" v="278" actId="20577"/>
          <ac:spMkLst>
            <pc:docMk/>
            <pc:sldMk cId="136886348" sldId="795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C2D35D9D-602B-FD52-F536-C77B7E6FDF35}" dt="2024-05-06T13:18:47.991" v="2" actId="20577"/>
        <pc:sldMkLst>
          <pc:docMk/>
          <pc:sldMk cId="4026547987" sldId="804"/>
        </pc:sldMkLst>
        <pc:spChg chg="mod">
          <ac:chgData name="Mario Benjamin Trojan" userId="S::qubtr01@cloud.uni-tuebingen.de::572ccafc-dca1-4f17-8fe1-3a0eb7e951b2" providerId="AD" clId="Web-{C2D35D9D-602B-FD52-F536-C77B7E6FDF35}" dt="2024-05-06T13:18:47.991" v="2" actId="20577"/>
          <ac:spMkLst>
            <pc:docMk/>
            <pc:sldMk cId="4026547987" sldId="804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C2D35D9D-602B-FD52-F536-C77B7E6FDF35}" dt="2024-05-06T13:18:55.476" v="7" actId="20577"/>
        <pc:sldMkLst>
          <pc:docMk/>
          <pc:sldMk cId="2049118026" sldId="810"/>
        </pc:sldMkLst>
        <pc:spChg chg="mod">
          <ac:chgData name="Mario Benjamin Trojan" userId="S::qubtr01@cloud.uni-tuebingen.de::572ccafc-dca1-4f17-8fe1-3a0eb7e951b2" providerId="AD" clId="Web-{C2D35D9D-602B-FD52-F536-C77B7E6FDF35}" dt="2024-05-06T13:18:55.476" v="7" actId="20577"/>
          <ac:spMkLst>
            <pc:docMk/>
            <pc:sldMk cId="2049118026" sldId="810"/>
            <ac:spMk id="3" creationId="{ACCB447B-E1FA-4168-8D30-82513A2F39E9}"/>
          </ac:spMkLst>
        </pc:spChg>
      </pc:sldChg>
      <pc:sldChg chg="modSp">
        <pc:chgData name="Mario Benjamin Trojan" userId="S::qubtr01@cloud.uni-tuebingen.de::572ccafc-dca1-4f17-8fe1-3a0eb7e951b2" providerId="AD" clId="Web-{C2D35D9D-602B-FD52-F536-C77B7E6FDF35}" dt="2024-05-06T13:27:35.649" v="269" actId="20577"/>
        <pc:sldMkLst>
          <pc:docMk/>
          <pc:sldMk cId="1136635612" sldId="812"/>
        </pc:sldMkLst>
        <pc:spChg chg="mod">
          <ac:chgData name="Mario Benjamin Trojan" userId="S::qubtr01@cloud.uni-tuebingen.de::572ccafc-dca1-4f17-8fe1-3a0eb7e951b2" providerId="AD" clId="Web-{C2D35D9D-602B-FD52-F536-C77B7E6FDF35}" dt="2024-05-06T13:27:35.649" v="269" actId="20577"/>
          <ac:spMkLst>
            <pc:docMk/>
            <pc:sldMk cId="1136635612" sldId="812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C2D35D9D-602B-FD52-F536-C77B7E6FDF35}" dt="2024-05-06T13:19:11.554" v="12" actId="20577"/>
        <pc:sldMkLst>
          <pc:docMk/>
          <pc:sldMk cId="4282123065" sldId="816"/>
        </pc:sldMkLst>
        <pc:spChg chg="mod">
          <ac:chgData name="Mario Benjamin Trojan" userId="S::qubtr01@cloud.uni-tuebingen.de::572ccafc-dca1-4f17-8fe1-3a0eb7e951b2" providerId="AD" clId="Web-{C2D35D9D-602B-FD52-F536-C77B7E6FDF35}" dt="2024-05-06T13:19:11.554" v="12" actId="20577"/>
          <ac:spMkLst>
            <pc:docMk/>
            <pc:sldMk cId="4282123065" sldId="816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C2D35D9D-602B-FD52-F536-C77B7E6FDF35}" dt="2024-05-06T13:22:41.624" v="128" actId="20577"/>
        <pc:sldMkLst>
          <pc:docMk/>
          <pc:sldMk cId="4133085543" sldId="819"/>
        </pc:sldMkLst>
        <pc:spChg chg="mod">
          <ac:chgData name="Mario Benjamin Trojan" userId="S::qubtr01@cloud.uni-tuebingen.de::572ccafc-dca1-4f17-8fe1-3a0eb7e951b2" providerId="AD" clId="Web-{C2D35D9D-602B-FD52-F536-C77B7E6FDF35}" dt="2024-05-06T13:22:41.624" v="128" actId="20577"/>
          <ac:spMkLst>
            <pc:docMk/>
            <pc:sldMk cId="4133085543" sldId="819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C2D35D9D-602B-FD52-F536-C77B7E6FDF35}" dt="2024-05-06T13:19:37.368" v="24" actId="20577"/>
          <ac:spMkLst>
            <pc:docMk/>
            <pc:sldMk cId="4133085543" sldId="819"/>
            <ac:spMk id="3" creationId="{ACCB447B-E1FA-4168-8D30-82513A2F39E9}"/>
          </ac:spMkLst>
        </pc:spChg>
      </pc:sldChg>
    </pc:docChg>
  </pc:docChgLst>
  <pc:docChgLst>
    <pc:chgData name="Mario Benjamin Trojan" userId="S::qubtr01@cloud.uni-tuebingen.de::572ccafc-dca1-4f17-8fe1-3a0eb7e951b2" providerId="AD" clId="Web-{02ED19E1-C4BD-335E-088A-057AB81DFFA6}"/>
    <pc:docChg chg="modSld">
      <pc:chgData name="Mario Benjamin Trojan" userId="S::qubtr01@cloud.uni-tuebingen.de::572ccafc-dca1-4f17-8fe1-3a0eb7e951b2" providerId="AD" clId="Web-{02ED19E1-C4BD-335E-088A-057AB81DFFA6}" dt="2024-05-08T07:42:26.546" v="11" actId="20577"/>
      <pc:docMkLst>
        <pc:docMk/>
      </pc:docMkLst>
      <pc:sldChg chg="modSp">
        <pc:chgData name="Mario Benjamin Trojan" userId="S::qubtr01@cloud.uni-tuebingen.de::572ccafc-dca1-4f17-8fe1-3a0eb7e951b2" providerId="AD" clId="Web-{02ED19E1-C4BD-335E-088A-057AB81DFFA6}" dt="2024-05-08T07:42:26.546" v="11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02ED19E1-C4BD-335E-088A-057AB81DFFA6}" dt="2024-05-08T07:42:26.546" v="11" actId="20577"/>
          <ac:spMkLst>
            <pc:docMk/>
            <pc:sldMk cId="1798140230" sldId="781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8FD6D7F3-F8A0-E5AD-5AD4-DEFD6D4477F5}"/>
    <pc:docChg chg="addSld delSld modSld sldOrd">
      <pc:chgData name="Mario Benjamin Trojan" userId="S::qubtr01@cloud.uni-tuebingen.de::572ccafc-dca1-4f17-8fe1-3a0eb7e951b2" providerId="AD" clId="Web-{8FD6D7F3-F8A0-E5AD-5AD4-DEFD6D4477F5}" dt="2024-05-06T12:25:47.608" v="2232" actId="20577"/>
      <pc:docMkLst>
        <pc:docMk/>
      </pc:docMkLst>
      <pc:sldChg chg="modSp">
        <pc:chgData name="Mario Benjamin Trojan" userId="S::qubtr01@cloud.uni-tuebingen.de::572ccafc-dca1-4f17-8fe1-3a0eb7e951b2" providerId="AD" clId="Web-{8FD6D7F3-F8A0-E5AD-5AD4-DEFD6D4477F5}" dt="2024-05-06T12:22:29.781" v="2105" actId="20577"/>
        <pc:sldMkLst>
          <pc:docMk/>
          <pc:sldMk cId="136886348" sldId="795"/>
        </pc:sldMkLst>
        <pc:spChg chg="mod">
          <ac:chgData name="Mario Benjamin Trojan" userId="S::qubtr01@cloud.uni-tuebingen.de::572ccafc-dca1-4f17-8fe1-3a0eb7e951b2" providerId="AD" clId="Web-{8FD6D7F3-F8A0-E5AD-5AD4-DEFD6D4477F5}" dt="2024-05-06T12:22:29.781" v="2105" actId="20577"/>
          <ac:spMkLst>
            <pc:docMk/>
            <pc:sldMk cId="136886348" sldId="795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18:44.159" v="110" actId="20577"/>
          <ac:spMkLst>
            <pc:docMk/>
            <pc:sldMk cId="136886348" sldId="795"/>
            <ac:spMk id="3" creationId="{ACCB447B-E1FA-4168-8D30-82513A2F39E9}"/>
          </ac:spMkLst>
        </pc:spChg>
      </pc:sldChg>
      <pc:sldChg chg="addSp modSp">
        <pc:chgData name="Mario Benjamin Trojan" userId="S::qubtr01@cloud.uni-tuebingen.de::572ccafc-dca1-4f17-8fe1-3a0eb7e951b2" providerId="AD" clId="Web-{8FD6D7F3-F8A0-E5AD-5AD4-DEFD6D4477F5}" dt="2024-05-06T11:25:05.202" v="309" actId="20577"/>
        <pc:sldMkLst>
          <pc:docMk/>
          <pc:sldMk cId="2799724485" sldId="796"/>
        </pc:sldMkLst>
        <pc:spChg chg="add mod">
          <ac:chgData name="Mario Benjamin Trojan" userId="S::qubtr01@cloud.uni-tuebingen.de::572ccafc-dca1-4f17-8fe1-3a0eb7e951b2" providerId="AD" clId="Web-{8FD6D7F3-F8A0-E5AD-5AD4-DEFD6D4477F5}" dt="2024-05-06T11:25:05.202" v="309" actId="20577"/>
          <ac:spMkLst>
            <pc:docMk/>
            <pc:sldMk cId="2799724485" sldId="796"/>
            <ac:spMk id="2" creationId="{B6B5ED30-9173-FD94-D09F-985415FA9698}"/>
          </ac:spMkLst>
        </pc:spChg>
      </pc:sldChg>
      <pc:sldChg chg="ord">
        <pc:chgData name="Mario Benjamin Trojan" userId="S::qubtr01@cloud.uni-tuebingen.de::572ccafc-dca1-4f17-8fe1-3a0eb7e951b2" providerId="AD" clId="Web-{8FD6D7F3-F8A0-E5AD-5AD4-DEFD6D4477F5}" dt="2024-05-06T12:14:58.576" v="1833"/>
        <pc:sldMkLst>
          <pc:docMk/>
          <pc:sldMk cId="2155493697" sldId="798"/>
        </pc:sldMkLst>
      </pc:sldChg>
      <pc:sldChg chg="modSp">
        <pc:chgData name="Mario Benjamin Trojan" userId="S::qubtr01@cloud.uni-tuebingen.de::572ccafc-dca1-4f17-8fe1-3a0eb7e951b2" providerId="AD" clId="Web-{8FD6D7F3-F8A0-E5AD-5AD4-DEFD6D4477F5}" dt="2024-05-06T12:22:02.404" v="2092" actId="20577"/>
        <pc:sldMkLst>
          <pc:docMk/>
          <pc:sldMk cId="2601502837" sldId="799"/>
        </pc:sldMkLst>
        <pc:spChg chg="mod">
          <ac:chgData name="Mario Benjamin Trojan" userId="S::qubtr01@cloud.uni-tuebingen.de::572ccafc-dca1-4f17-8fe1-3a0eb7e951b2" providerId="AD" clId="Web-{8FD6D7F3-F8A0-E5AD-5AD4-DEFD6D4477F5}" dt="2024-05-06T12:22:02.404" v="2092" actId="20577"/>
          <ac:spMkLst>
            <pc:docMk/>
            <pc:sldMk cId="2601502837" sldId="799"/>
            <ac:spMk id="2" creationId="{FD216E82-0711-443A-9249-5772C60A0257}"/>
          </ac:spMkLst>
        </pc:spChg>
      </pc:sldChg>
      <pc:sldChg chg="modSp ord">
        <pc:chgData name="Mario Benjamin Trojan" userId="S::qubtr01@cloud.uni-tuebingen.de::572ccafc-dca1-4f17-8fe1-3a0eb7e951b2" providerId="AD" clId="Web-{8FD6D7F3-F8A0-E5AD-5AD4-DEFD6D4477F5}" dt="2024-05-06T11:38:14.806" v="582" actId="20577"/>
        <pc:sldMkLst>
          <pc:docMk/>
          <pc:sldMk cId="160791016" sldId="800"/>
        </pc:sldMkLst>
        <pc:spChg chg="mod">
          <ac:chgData name="Mario Benjamin Trojan" userId="S::qubtr01@cloud.uni-tuebingen.de::572ccafc-dca1-4f17-8fe1-3a0eb7e951b2" providerId="AD" clId="Web-{8FD6D7F3-F8A0-E5AD-5AD4-DEFD6D4477F5}" dt="2024-05-06T11:38:14.806" v="582" actId="20577"/>
          <ac:spMkLst>
            <pc:docMk/>
            <pc:sldMk cId="160791016" sldId="800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26:46.647" v="310" actId="20577"/>
          <ac:spMkLst>
            <pc:docMk/>
            <pc:sldMk cId="160791016" sldId="800"/>
            <ac:spMk id="3" creationId="{ACCB447B-E1FA-4168-8D30-82513A2F39E9}"/>
          </ac:spMkLst>
        </pc:spChg>
      </pc:sldChg>
      <pc:sldChg chg="addSp delSp modSp ord">
        <pc:chgData name="Mario Benjamin Trojan" userId="S::qubtr01@cloud.uni-tuebingen.de::572ccafc-dca1-4f17-8fe1-3a0eb7e951b2" providerId="AD" clId="Web-{8FD6D7F3-F8A0-E5AD-5AD4-DEFD6D4477F5}" dt="2024-05-06T12:21:05.791" v="2087" actId="1076"/>
        <pc:sldMkLst>
          <pc:docMk/>
          <pc:sldMk cId="4032163362" sldId="801"/>
        </pc:sldMkLst>
        <pc:spChg chg="mod">
          <ac:chgData name="Mario Benjamin Trojan" userId="S::qubtr01@cloud.uni-tuebingen.de::572ccafc-dca1-4f17-8fe1-3a0eb7e951b2" providerId="AD" clId="Web-{8FD6D7F3-F8A0-E5AD-5AD4-DEFD6D4477F5}" dt="2024-05-06T12:20:44.101" v="2080" actId="14100"/>
          <ac:spMkLst>
            <pc:docMk/>
            <pc:sldMk cId="4032163362" sldId="801"/>
            <ac:spMk id="2" creationId="{FD216E82-0711-443A-9249-5772C60A0257}"/>
          </ac:spMkLst>
        </pc:spChg>
        <pc:spChg chg="add del mod">
          <ac:chgData name="Mario Benjamin Trojan" userId="S::qubtr01@cloud.uni-tuebingen.de::572ccafc-dca1-4f17-8fe1-3a0eb7e951b2" providerId="AD" clId="Web-{8FD6D7F3-F8A0-E5AD-5AD4-DEFD6D4477F5}" dt="2024-05-06T12:19:20.236" v="2045"/>
          <ac:spMkLst>
            <pc:docMk/>
            <pc:sldMk cId="4032163362" sldId="801"/>
            <ac:spMk id="5" creationId="{BCF9C97A-1483-A002-CB0B-A10162757B41}"/>
          </ac:spMkLst>
        </pc:spChg>
        <pc:spChg chg="add mod">
          <ac:chgData name="Mario Benjamin Trojan" userId="S::qubtr01@cloud.uni-tuebingen.de::572ccafc-dca1-4f17-8fe1-3a0eb7e951b2" providerId="AD" clId="Web-{8FD6D7F3-F8A0-E5AD-5AD4-DEFD6D4477F5}" dt="2024-05-06T12:20:55.352" v="2084" actId="1076"/>
          <ac:spMkLst>
            <pc:docMk/>
            <pc:sldMk cId="4032163362" sldId="801"/>
            <ac:spMk id="9" creationId="{8489D578-979D-DE94-DF54-D532BEFE33CC}"/>
          </ac:spMkLst>
        </pc:spChg>
        <pc:picChg chg="add del mod">
          <ac:chgData name="Mario Benjamin Trojan" userId="S::qubtr01@cloud.uni-tuebingen.de::572ccafc-dca1-4f17-8fe1-3a0eb7e951b2" providerId="AD" clId="Web-{8FD6D7F3-F8A0-E5AD-5AD4-DEFD6D4477F5}" dt="2024-05-06T12:19:29.971" v="2047"/>
          <ac:picMkLst>
            <pc:docMk/>
            <pc:sldMk cId="4032163362" sldId="801"/>
            <ac:picMk id="6" creationId="{F022F54A-8C3D-EBB9-2BD8-A38F0A47B29F}"/>
          </ac:picMkLst>
        </pc:picChg>
        <pc:picChg chg="add mod">
          <ac:chgData name="Mario Benjamin Trojan" userId="S::qubtr01@cloud.uni-tuebingen.de::572ccafc-dca1-4f17-8fe1-3a0eb7e951b2" providerId="AD" clId="Web-{8FD6D7F3-F8A0-E5AD-5AD4-DEFD6D4477F5}" dt="2024-05-06T12:21:05.791" v="2087" actId="1076"/>
          <ac:picMkLst>
            <pc:docMk/>
            <pc:sldMk cId="4032163362" sldId="801"/>
            <ac:picMk id="7" creationId="{63B24052-4424-806D-1494-B73C2E94FDA0}"/>
          </ac:picMkLst>
        </pc:picChg>
      </pc:sldChg>
      <pc:sldChg chg="modSp ord">
        <pc:chgData name="Mario Benjamin Trojan" userId="S::qubtr01@cloud.uni-tuebingen.de::572ccafc-dca1-4f17-8fe1-3a0eb7e951b2" providerId="AD" clId="Web-{8FD6D7F3-F8A0-E5AD-5AD4-DEFD6D4477F5}" dt="2024-05-06T11:40:39.379" v="648" actId="20577"/>
        <pc:sldMkLst>
          <pc:docMk/>
          <pc:sldMk cId="1376877020" sldId="802"/>
        </pc:sldMkLst>
        <pc:spChg chg="mod">
          <ac:chgData name="Mario Benjamin Trojan" userId="S::qubtr01@cloud.uni-tuebingen.de::572ccafc-dca1-4f17-8fe1-3a0eb7e951b2" providerId="AD" clId="Web-{8FD6D7F3-F8A0-E5AD-5AD4-DEFD6D4477F5}" dt="2024-05-06T11:40:39.379" v="648" actId="20577"/>
          <ac:spMkLst>
            <pc:docMk/>
            <pc:sldMk cId="1376877020" sldId="802"/>
            <ac:spMk id="2" creationId="{FD216E82-0711-443A-9249-5772C60A0257}"/>
          </ac:spMkLst>
        </pc:spChg>
      </pc:sldChg>
      <pc:sldChg chg="del">
        <pc:chgData name="Mario Benjamin Trojan" userId="S::qubtr01@cloud.uni-tuebingen.de::572ccafc-dca1-4f17-8fe1-3a0eb7e951b2" providerId="AD" clId="Web-{8FD6D7F3-F8A0-E5AD-5AD4-DEFD6D4477F5}" dt="2024-05-06T11:11:29.877" v="0"/>
        <pc:sldMkLst>
          <pc:docMk/>
          <pc:sldMk cId="1329338084" sldId="803"/>
        </pc:sldMkLst>
      </pc:sldChg>
      <pc:sldChg chg="addSp delSp modSp">
        <pc:chgData name="Mario Benjamin Trojan" userId="S::qubtr01@cloud.uni-tuebingen.de::572ccafc-dca1-4f17-8fe1-3a0eb7e951b2" providerId="AD" clId="Web-{8FD6D7F3-F8A0-E5AD-5AD4-DEFD6D4477F5}" dt="2024-05-06T11:36:48.253" v="530" actId="20577"/>
        <pc:sldMkLst>
          <pc:docMk/>
          <pc:sldMk cId="4026547987" sldId="804"/>
        </pc:sldMkLst>
        <pc:spChg chg="mod">
          <ac:chgData name="Mario Benjamin Trojan" userId="S::qubtr01@cloud.uni-tuebingen.de::572ccafc-dca1-4f17-8fe1-3a0eb7e951b2" providerId="AD" clId="Web-{8FD6D7F3-F8A0-E5AD-5AD4-DEFD6D4477F5}" dt="2024-05-06T11:28:57.656" v="350" actId="20577"/>
          <ac:spMkLst>
            <pc:docMk/>
            <pc:sldMk cId="4026547987" sldId="804"/>
            <ac:spMk id="3" creationId="{ACCB447B-E1FA-4168-8D30-82513A2F39E9}"/>
          </ac:spMkLst>
        </pc:spChg>
        <pc:spChg chg="add del mod">
          <ac:chgData name="Mario Benjamin Trojan" userId="S::qubtr01@cloud.uni-tuebingen.de::572ccafc-dca1-4f17-8fe1-3a0eb7e951b2" providerId="AD" clId="Web-{8FD6D7F3-F8A0-E5AD-5AD4-DEFD6D4477F5}" dt="2024-05-06T11:29:33.425" v="367"/>
          <ac:spMkLst>
            <pc:docMk/>
            <pc:sldMk cId="4026547987" sldId="804"/>
            <ac:spMk id="5" creationId="{65B1EAA8-06CE-5900-1FF1-6B5BD5E92971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36:48.253" v="530" actId="20577"/>
          <ac:spMkLst>
            <pc:docMk/>
            <pc:sldMk cId="4026547987" sldId="804"/>
            <ac:spMk id="6" creationId="{3F0E9C2B-FDE4-7696-C809-AA2F3525FDEB}"/>
          </ac:spMkLst>
        </pc:spChg>
        <pc:spChg chg="add del mod">
          <ac:chgData name="Mario Benjamin Trojan" userId="S::qubtr01@cloud.uni-tuebingen.de::572ccafc-dca1-4f17-8fe1-3a0eb7e951b2" providerId="AD" clId="Web-{8FD6D7F3-F8A0-E5AD-5AD4-DEFD6D4477F5}" dt="2024-05-06T11:33:26.363" v="433"/>
          <ac:spMkLst>
            <pc:docMk/>
            <pc:sldMk cId="4026547987" sldId="804"/>
            <ac:spMk id="9" creationId="{0EB34E17-F856-7403-4FDC-4BCB912D2713}"/>
          </ac:spMkLst>
        </pc:spChg>
        <pc:spChg chg="add del mod">
          <ac:chgData name="Mario Benjamin Trojan" userId="S::qubtr01@cloud.uni-tuebingen.de::572ccafc-dca1-4f17-8fe1-3a0eb7e951b2" providerId="AD" clId="Web-{8FD6D7F3-F8A0-E5AD-5AD4-DEFD6D4477F5}" dt="2024-05-06T11:33:28.051" v="434"/>
          <ac:spMkLst>
            <pc:docMk/>
            <pc:sldMk cId="4026547987" sldId="804"/>
            <ac:spMk id="10" creationId="{A86FB94E-E030-2C0F-BD3A-7D400E54A096}"/>
          </ac:spMkLst>
        </pc:spChg>
        <pc:picChg chg="del">
          <ac:chgData name="Mario Benjamin Trojan" userId="S::qubtr01@cloud.uni-tuebingen.de::572ccafc-dca1-4f17-8fe1-3a0eb7e951b2" providerId="AD" clId="Web-{8FD6D7F3-F8A0-E5AD-5AD4-DEFD6D4477F5}" dt="2024-05-06T11:28:30.248" v="327"/>
          <ac:picMkLst>
            <pc:docMk/>
            <pc:sldMk cId="4026547987" sldId="804"/>
            <ac:picMk id="7" creationId="{A3263930-5314-D89D-8FC8-941FF616B008}"/>
          </ac:picMkLst>
        </pc:picChg>
        <pc:picChg chg="add mod">
          <ac:chgData name="Mario Benjamin Trojan" userId="S::qubtr01@cloud.uni-tuebingen.de::572ccafc-dca1-4f17-8fe1-3a0eb7e951b2" providerId="AD" clId="Web-{8FD6D7F3-F8A0-E5AD-5AD4-DEFD6D4477F5}" dt="2024-05-06T11:34:09.007" v="455" actId="14100"/>
          <ac:picMkLst>
            <pc:docMk/>
            <pc:sldMk cId="4026547987" sldId="804"/>
            <ac:picMk id="8" creationId="{0C042851-E608-3074-8D2B-46CDAA8900C1}"/>
          </ac:picMkLst>
        </pc:picChg>
      </pc:sldChg>
      <pc:sldChg chg="add replId">
        <pc:chgData name="Mario Benjamin Trojan" userId="S::qubtr01@cloud.uni-tuebingen.de::572ccafc-dca1-4f17-8fe1-3a0eb7e951b2" providerId="AD" clId="Web-{8FD6D7F3-F8A0-E5AD-5AD4-DEFD6D4477F5}" dt="2024-05-06T11:18:33.095" v="100"/>
        <pc:sldMkLst>
          <pc:docMk/>
          <pc:sldMk cId="13914821" sldId="806"/>
        </pc:sldMkLst>
      </pc:sldChg>
      <pc:sldChg chg="delSp modSp add del ord replId">
        <pc:chgData name="Mario Benjamin Trojan" userId="S::qubtr01@cloud.uni-tuebingen.de::572ccafc-dca1-4f17-8fe1-3a0eb7e951b2" providerId="AD" clId="Web-{8FD6D7F3-F8A0-E5AD-5AD4-DEFD6D4477F5}" dt="2024-05-06T11:12:08.146" v="8"/>
        <pc:sldMkLst>
          <pc:docMk/>
          <pc:sldMk cId="2558313680" sldId="806"/>
        </pc:sldMkLst>
        <pc:spChg chg="mod">
          <ac:chgData name="Mario Benjamin Trojan" userId="S::qubtr01@cloud.uni-tuebingen.de::572ccafc-dca1-4f17-8fe1-3a0eb7e951b2" providerId="AD" clId="Web-{8FD6D7F3-F8A0-E5AD-5AD4-DEFD6D4477F5}" dt="2024-05-06T11:11:59.708" v="3" actId="20577"/>
          <ac:spMkLst>
            <pc:docMk/>
            <pc:sldMk cId="2558313680" sldId="806"/>
            <ac:spMk id="3" creationId="{ACCB447B-E1FA-4168-8D30-82513A2F39E9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12:04.005" v="7" actId="20577"/>
          <ac:spMkLst>
            <pc:docMk/>
            <pc:sldMk cId="2558313680" sldId="806"/>
            <ac:spMk id="6" creationId="{3F0E9C2B-FDE4-7696-C809-AA2F3525FDEB}"/>
          </ac:spMkLst>
        </pc:spChg>
        <pc:picChg chg="del">
          <ac:chgData name="Mario Benjamin Trojan" userId="S::qubtr01@cloud.uni-tuebingen.de::572ccafc-dca1-4f17-8fe1-3a0eb7e951b2" providerId="AD" clId="Web-{8FD6D7F3-F8A0-E5AD-5AD4-DEFD6D4477F5}" dt="2024-05-06T11:12:00.661" v="4"/>
          <ac:picMkLst>
            <pc:docMk/>
            <pc:sldMk cId="2558313680" sldId="806"/>
            <ac:picMk id="7" creationId="{A3263930-5314-D89D-8FC8-941FF616B008}"/>
          </ac:picMkLst>
        </pc:picChg>
      </pc:sldChg>
      <pc:sldChg chg="modSp add ord replId">
        <pc:chgData name="Mario Benjamin Trojan" userId="S::qubtr01@cloud.uni-tuebingen.de::572ccafc-dca1-4f17-8fe1-3a0eb7e951b2" providerId="AD" clId="Web-{8FD6D7F3-F8A0-E5AD-5AD4-DEFD6D4477F5}" dt="2024-05-06T12:25:47.608" v="2232" actId="20577"/>
        <pc:sldMkLst>
          <pc:docMk/>
          <pc:sldMk cId="4180508062" sldId="807"/>
        </pc:sldMkLst>
        <pc:spChg chg="mod">
          <ac:chgData name="Mario Benjamin Trojan" userId="S::qubtr01@cloud.uni-tuebingen.de::572ccafc-dca1-4f17-8fe1-3a0eb7e951b2" providerId="AD" clId="Web-{8FD6D7F3-F8A0-E5AD-5AD4-DEFD6D4477F5}" dt="2024-05-06T12:25:47.608" v="2232" actId="20577"/>
          <ac:spMkLst>
            <pc:docMk/>
            <pc:sldMk cId="4180508062" sldId="807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56:20.917" v="1124" actId="20577"/>
          <ac:spMkLst>
            <pc:docMk/>
            <pc:sldMk cId="4180508062" sldId="807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8FD6D7F3-F8A0-E5AD-5AD4-DEFD6D4477F5}" dt="2024-05-06T11:28:25.623" v="326" actId="20577"/>
        <pc:sldMkLst>
          <pc:docMk/>
          <pc:sldMk cId="39749174" sldId="808"/>
        </pc:sldMkLst>
        <pc:spChg chg="mod">
          <ac:chgData name="Mario Benjamin Trojan" userId="S::qubtr01@cloud.uni-tuebingen.de::572ccafc-dca1-4f17-8fe1-3a0eb7e951b2" providerId="AD" clId="Web-{8FD6D7F3-F8A0-E5AD-5AD4-DEFD6D4477F5}" dt="2024-05-06T11:28:25.623" v="326" actId="20577"/>
          <ac:spMkLst>
            <pc:docMk/>
            <pc:sldMk cId="39749174" sldId="808"/>
            <ac:spMk id="3" creationId="{ACCB447B-E1FA-4168-8D30-82513A2F39E9}"/>
          </ac:spMkLst>
        </pc:spChg>
      </pc:sldChg>
      <pc:sldChg chg="add del replId">
        <pc:chgData name="Mario Benjamin Trojan" userId="S::qubtr01@cloud.uni-tuebingen.de::572ccafc-dca1-4f17-8fe1-3a0eb7e951b2" providerId="AD" clId="Web-{8FD6D7F3-F8A0-E5AD-5AD4-DEFD6D4477F5}" dt="2024-05-06T11:34:54.823" v="461"/>
        <pc:sldMkLst>
          <pc:docMk/>
          <pc:sldMk cId="3765168684" sldId="809"/>
        </pc:sldMkLst>
      </pc:sldChg>
      <pc:sldChg chg="addSp delSp modSp add replId">
        <pc:chgData name="Mario Benjamin Trojan" userId="S::qubtr01@cloud.uni-tuebingen.de::572ccafc-dca1-4f17-8fe1-3a0eb7e951b2" providerId="AD" clId="Web-{8FD6D7F3-F8A0-E5AD-5AD4-DEFD6D4477F5}" dt="2024-05-06T11:34:36.790" v="460" actId="14100"/>
        <pc:sldMkLst>
          <pc:docMk/>
          <pc:sldMk cId="2049118026" sldId="810"/>
        </pc:sldMkLst>
        <pc:spChg chg="del">
          <ac:chgData name="Mario Benjamin Trojan" userId="S::qubtr01@cloud.uni-tuebingen.de::572ccafc-dca1-4f17-8fe1-3a0eb7e951b2" providerId="AD" clId="Web-{8FD6D7F3-F8A0-E5AD-5AD4-DEFD6D4477F5}" dt="2024-05-06T11:34:24.758" v="457"/>
          <ac:spMkLst>
            <pc:docMk/>
            <pc:sldMk cId="2049118026" sldId="810"/>
            <ac:spMk id="6" creationId="{3F0E9C2B-FDE4-7696-C809-AA2F3525FDEB}"/>
          </ac:spMkLst>
        </pc:spChg>
        <pc:spChg chg="add mod">
          <ac:chgData name="Mario Benjamin Trojan" userId="S::qubtr01@cloud.uni-tuebingen.de::572ccafc-dca1-4f17-8fe1-3a0eb7e951b2" providerId="AD" clId="Web-{8FD6D7F3-F8A0-E5AD-5AD4-DEFD6D4477F5}" dt="2024-05-06T11:34:36.790" v="460" actId="14100"/>
          <ac:spMkLst>
            <pc:docMk/>
            <pc:sldMk cId="2049118026" sldId="810"/>
            <ac:spMk id="7" creationId="{8DF4F3E1-B818-344E-644B-E710E212CF72}"/>
          </ac:spMkLst>
        </pc:spChg>
      </pc:sldChg>
      <pc:sldChg chg="addSp delSp modSp add del replId">
        <pc:chgData name="Mario Benjamin Trojan" userId="S::qubtr01@cloud.uni-tuebingen.de::572ccafc-dca1-4f17-8fe1-3a0eb7e951b2" providerId="AD" clId="Web-{8FD6D7F3-F8A0-E5AD-5AD4-DEFD6D4477F5}" dt="2024-05-06T12:02:06.489" v="1537"/>
        <pc:sldMkLst>
          <pc:docMk/>
          <pc:sldMk cId="1606777983" sldId="811"/>
        </pc:sldMkLst>
        <pc:spChg chg="del">
          <ac:chgData name="Mario Benjamin Trojan" userId="S::qubtr01@cloud.uni-tuebingen.de::572ccafc-dca1-4f17-8fe1-3a0eb7e951b2" providerId="AD" clId="Web-{8FD6D7F3-F8A0-E5AD-5AD4-DEFD6D4477F5}" dt="2024-05-06T11:35:33.419" v="470"/>
          <ac:spMkLst>
            <pc:docMk/>
            <pc:sldMk cId="1606777983" sldId="811"/>
            <ac:spMk id="2" creationId="{FD216E82-0711-443A-9249-5772C60A0257}"/>
          </ac:spMkLst>
        </pc:spChg>
        <pc:spChg chg="add del mod">
          <ac:chgData name="Mario Benjamin Trojan" userId="S::qubtr01@cloud.uni-tuebingen.de::572ccafc-dca1-4f17-8fe1-3a0eb7e951b2" providerId="AD" clId="Web-{8FD6D7F3-F8A0-E5AD-5AD4-DEFD6D4477F5}" dt="2024-05-06T11:35:30.966" v="469"/>
          <ac:spMkLst>
            <pc:docMk/>
            <pc:sldMk cId="1606777983" sldId="811"/>
            <ac:spMk id="6" creationId="{D76243AA-DC7C-D204-91A6-A92D98555DFB}"/>
          </ac:spMkLst>
        </pc:spChg>
        <pc:spChg chg="del">
          <ac:chgData name="Mario Benjamin Trojan" userId="S::qubtr01@cloud.uni-tuebingen.de::572ccafc-dca1-4f17-8fe1-3a0eb7e951b2" providerId="AD" clId="Web-{8FD6D7F3-F8A0-E5AD-5AD4-DEFD6D4477F5}" dt="2024-05-06T11:35:19.012" v="463"/>
          <ac:spMkLst>
            <pc:docMk/>
            <pc:sldMk cId="1606777983" sldId="811"/>
            <ac:spMk id="7" creationId="{8DF4F3E1-B818-344E-644B-E710E212CF72}"/>
          </ac:spMkLst>
        </pc:spChg>
        <pc:spChg chg="add mod">
          <ac:chgData name="Mario Benjamin Trojan" userId="S::qubtr01@cloud.uni-tuebingen.de::572ccafc-dca1-4f17-8fe1-3a0eb7e951b2" providerId="AD" clId="Web-{8FD6D7F3-F8A0-E5AD-5AD4-DEFD6D4477F5}" dt="2024-05-06T11:59:29.133" v="1332" actId="20577"/>
          <ac:spMkLst>
            <pc:docMk/>
            <pc:sldMk cId="1606777983" sldId="811"/>
            <ac:spMk id="10" creationId="{F75473B7-571E-625F-AB1B-66C0C2440161}"/>
          </ac:spMkLst>
        </pc:spChg>
        <pc:picChg chg="del">
          <ac:chgData name="Mario Benjamin Trojan" userId="S::qubtr01@cloud.uni-tuebingen.de::572ccafc-dca1-4f17-8fe1-3a0eb7e951b2" providerId="AD" clId="Web-{8FD6D7F3-F8A0-E5AD-5AD4-DEFD6D4477F5}" dt="2024-05-06T11:35:20.215" v="464"/>
          <ac:picMkLst>
            <pc:docMk/>
            <pc:sldMk cId="1606777983" sldId="811"/>
            <ac:picMk id="8" creationId="{0C042851-E608-3074-8D2B-46CDAA8900C1}"/>
          </ac:picMkLst>
        </pc:picChg>
      </pc:sldChg>
      <pc:sldChg chg="add replId">
        <pc:chgData name="Mario Benjamin Trojan" userId="S::qubtr01@cloud.uni-tuebingen.de::572ccafc-dca1-4f17-8fe1-3a0eb7e951b2" providerId="AD" clId="Web-{8FD6D7F3-F8A0-E5AD-5AD4-DEFD6D4477F5}" dt="2024-05-06T11:51:28.317" v="649"/>
        <pc:sldMkLst>
          <pc:docMk/>
          <pc:sldMk cId="1136635612" sldId="812"/>
        </pc:sldMkLst>
      </pc:sldChg>
      <pc:sldChg chg="modSp add replId">
        <pc:chgData name="Mario Benjamin Trojan" userId="S::qubtr01@cloud.uni-tuebingen.de::572ccafc-dca1-4f17-8fe1-3a0eb7e951b2" providerId="AD" clId="Web-{8FD6D7F3-F8A0-E5AD-5AD4-DEFD6D4477F5}" dt="2024-05-06T12:23:28.989" v="2164" actId="20577"/>
        <pc:sldMkLst>
          <pc:docMk/>
          <pc:sldMk cId="3123287452" sldId="813"/>
        </pc:sldMkLst>
        <pc:spChg chg="mod">
          <ac:chgData name="Mario Benjamin Trojan" userId="S::qubtr01@cloud.uni-tuebingen.de::572ccafc-dca1-4f17-8fe1-3a0eb7e951b2" providerId="AD" clId="Web-{8FD6D7F3-F8A0-E5AD-5AD4-DEFD6D4477F5}" dt="2024-05-06T12:23:28.989" v="2164" actId="20577"/>
          <ac:spMkLst>
            <pc:docMk/>
            <pc:sldMk cId="3123287452" sldId="813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1:58:15.706" v="1222" actId="20577"/>
          <ac:spMkLst>
            <pc:docMk/>
            <pc:sldMk cId="3123287452" sldId="813"/>
            <ac:spMk id="3" creationId="{ACCB447B-E1FA-4168-8D30-82513A2F39E9}"/>
          </ac:spMkLst>
        </pc:spChg>
      </pc:sldChg>
      <pc:sldChg chg="add del replId">
        <pc:chgData name="Mario Benjamin Trojan" userId="S::qubtr01@cloud.uni-tuebingen.de::572ccafc-dca1-4f17-8fe1-3a0eb7e951b2" providerId="AD" clId="Web-{8FD6D7F3-F8A0-E5AD-5AD4-DEFD6D4477F5}" dt="2024-05-06T11:57:02.013" v="1126"/>
        <pc:sldMkLst>
          <pc:docMk/>
          <pc:sldMk cId="3454523493" sldId="813"/>
        </pc:sldMkLst>
      </pc:sldChg>
      <pc:sldChg chg="modSp add ord replId">
        <pc:chgData name="Mario Benjamin Trojan" userId="S::qubtr01@cloud.uni-tuebingen.de::572ccafc-dca1-4f17-8fe1-3a0eb7e951b2" providerId="AD" clId="Web-{8FD6D7F3-F8A0-E5AD-5AD4-DEFD6D4477F5}" dt="2024-05-06T12:06:43.884" v="1832" actId="20577"/>
        <pc:sldMkLst>
          <pc:docMk/>
          <pc:sldMk cId="2853309538" sldId="814"/>
        </pc:sldMkLst>
        <pc:spChg chg="mod">
          <ac:chgData name="Mario Benjamin Trojan" userId="S::qubtr01@cloud.uni-tuebingen.de::572ccafc-dca1-4f17-8fe1-3a0eb7e951b2" providerId="AD" clId="Web-{8FD6D7F3-F8A0-E5AD-5AD4-DEFD6D4477F5}" dt="2024-05-06T12:06:43.884" v="1832" actId="20577"/>
          <ac:spMkLst>
            <pc:docMk/>
            <pc:sldMk cId="2853309538" sldId="814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2:00:08.011" v="1336" actId="20577"/>
          <ac:spMkLst>
            <pc:docMk/>
            <pc:sldMk cId="2853309538" sldId="814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8FD6D7F3-F8A0-E5AD-5AD4-DEFD6D4477F5}" dt="2024-05-06T12:04:38.203" v="1727" actId="20577"/>
        <pc:sldMkLst>
          <pc:docMk/>
          <pc:sldMk cId="1752736149" sldId="815"/>
        </pc:sldMkLst>
        <pc:spChg chg="mod">
          <ac:chgData name="Mario Benjamin Trojan" userId="S::qubtr01@cloud.uni-tuebingen.de::572ccafc-dca1-4f17-8fe1-3a0eb7e951b2" providerId="AD" clId="Web-{8FD6D7F3-F8A0-E5AD-5AD4-DEFD6D4477F5}" dt="2024-05-06T12:04:38.203" v="1727" actId="20577"/>
          <ac:spMkLst>
            <pc:docMk/>
            <pc:sldMk cId="1752736149" sldId="815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8FD6D7F3-F8A0-E5AD-5AD4-DEFD6D4477F5}" dt="2024-05-06T12:03:28.917" v="1658" actId="20577"/>
          <ac:spMkLst>
            <pc:docMk/>
            <pc:sldMk cId="1752736149" sldId="815"/>
            <ac:spMk id="3" creationId="{ACCB447B-E1FA-4168-8D30-82513A2F39E9}"/>
          </ac:spMkLst>
        </pc:spChg>
      </pc:sldChg>
    </pc:docChg>
  </pc:docChgLst>
  <pc:docChgLst>
    <pc:chgData name="Mario Benjamin Trojan" userId="S::qubtr01@cloud.uni-tuebingen.de::572ccafc-dca1-4f17-8fe1-3a0eb7e951b2" providerId="AD" clId="Web-{EEDCDCC9-BA5F-DC93-85CB-15B796888D2D}"/>
    <pc:docChg chg="addSld delSld modSld sldOrd">
      <pc:chgData name="Mario Benjamin Trojan" userId="S::qubtr01@cloud.uni-tuebingen.de::572ccafc-dca1-4f17-8fe1-3a0eb7e951b2" providerId="AD" clId="Web-{EEDCDCC9-BA5F-DC93-85CB-15B796888D2D}" dt="2024-05-06T08:47:24.460" v="834" actId="20577"/>
      <pc:docMkLst>
        <pc:docMk/>
      </pc:docMkLst>
      <pc:sldChg chg="del">
        <pc:chgData name="Mario Benjamin Trojan" userId="S::qubtr01@cloud.uni-tuebingen.de::572ccafc-dca1-4f17-8fe1-3a0eb7e951b2" providerId="AD" clId="Web-{EEDCDCC9-BA5F-DC93-85CB-15B796888D2D}" dt="2024-05-06T07:40:44.979" v="18"/>
        <pc:sldMkLst>
          <pc:docMk/>
          <pc:sldMk cId="3525632483" sldId="257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7"/>
        <pc:sldMkLst>
          <pc:docMk/>
          <pc:sldMk cId="2708315572" sldId="258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46.167" v="19"/>
        <pc:sldMkLst>
          <pc:docMk/>
          <pc:sldMk cId="4236121691" sldId="260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8"/>
        <pc:sldMkLst>
          <pc:docMk/>
          <pc:sldMk cId="4050017243" sldId="261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6"/>
        <pc:sldMkLst>
          <pc:docMk/>
          <pc:sldMk cId="3768777616" sldId="262"/>
        </pc:sldMkLst>
      </pc:sldChg>
      <pc:sldChg chg="modSp">
        <pc:chgData name="Mario Benjamin Trojan" userId="S::qubtr01@cloud.uni-tuebingen.de::572ccafc-dca1-4f17-8fe1-3a0eb7e951b2" providerId="AD" clId="Web-{EEDCDCC9-BA5F-DC93-85CB-15B796888D2D}" dt="2024-05-06T07:40:30.260" v="11" actId="20577"/>
        <pc:sldMkLst>
          <pc:docMk/>
          <pc:sldMk cId="1231873292" sldId="780"/>
        </pc:sldMkLst>
        <pc:spChg chg="mod">
          <ac:chgData name="Mario Benjamin Trojan" userId="S::qubtr01@cloud.uni-tuebingen.de::572ccafc-dca1-4f17-8fe1-3a0eb7e951b2" providerId="AD" clId="Web-{EEDCDCC9-BA5F-DC93-85CB-15B796888D2D}" dt="2024-05-06T07:40:30.260" v="11" actId="20577"/>
          <ac:spMkLst>
            <pc:docMk/>
            <pc:sldMk cId="1231873292" sldId="780"/>
            <ac:spMk id="2" creationId="{00000000-0000-0000-0000-000000000000}"/>
          </ac:spMkLst>
        </pc:spChg>
      </pc:sldChg>
      <pc:sldChg chg="modSp">
        <pc:chgData name="Mario Benjamin Trojan" userId="S::qubtr01@cloud.uni-tuebingen.de::572ccafc-dca1-4f17-8fe1-3a0eb7e951b2" providerId="AD" clId="Web-{EEDCDCC9-BA5F-DC93-85CB-15B796888D2D}" dt="2024-05-06T08:47:24.460" v="834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EEDCDCC9-BA5F-DC93-85CB-15B796888D2D}" dt="2024-05-06T08:47:24.460" v="834" actId="20577"/>
          <ac:spMkLst>
            <pc:docMk/>
            <pc:sldMk cId="1798140230" sldId="781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EEDCDCC9-BA5F-DC93-85CB-15B796888D2D}" dt="2024-05-06T07:41:53.281" v="65" actId="20577"/>
          <ac:spMkLst>
            <pc:docMk/>
            <pc:sldMk cId="1798140230" sldId="781"/>
            <ac:spMk id="3" creationId="{ACCB447B-E1FA-4168-8D30-82513A2F39E9}"/>
          </ac:spMkLst>
        </pc:spChg>
      </pc:sldChg>
      <pc:sldChg chg="add replId">
        <pc:chgData name="Mario Benjamin Trojan" userId="S::qubtr01@cloud.uni-tuebingen.de::572ccafc-dca1-4f17-8fe1-3a0eb7e951b2" providerId="AD" clId="Web-{EEDCDCC9-BA5F-DC93-85CB-15B796888D2D}" dt="2024-05-06T07:41:46.484" v="64"/>
        <pc:sldMkLst>
          <pc:docMk/>
          <pc:sldMk cId="136886348" sldId="795"/>
        </pc:sldMkLst>
      </pc:sldChg>
      <pc:sldChg chg="addSp delSp modSp add replId">
        <pc:chgData name="Mario Benjamin Trojan" userId="S::qubtr01@cloud.uni-tuebingen.de::572ccafc-dca1-4f17-8fe1-3a0eb7e951b2" providerId="AD" clId="Web-{EEDCDCC9-BA5F-DC93-85CB-15B796888D2D}" dt="2024-05-06T08:11:23.491" v="193" actId="14100"/>
        <pc:sldMkLst>
          <pc:docMk/>
          <pc:sldMk cId="2799724485" sldId="796"/>
        </pc:sldMkLst>
        <pc:spChg chg="del mod">
          <ac:chgData name="Mario Benjamin Trojan" userId="S::qubtr01@cloud.uni-tuebingen.de::572ccafc-dca1-4f17-8fe1-3a0eb7e951b2" providerId="AD" clId="Web-{EEDCDCC9-BA5F-DC93-85CB-15B796888D2D}" dt="2024-05-06T08:11:00.381" v="186"/>
          <ac:spMkLst>
            <pc:docMk/>
            <pc:sldMk cId="2799724485" sldId="796"/>
            <ac:spMk id="2" creationId="{FD216E82-0711-443A-9249-5772C60A0257}"/>
          </ac:spMkLst>
        </pc:spChg>
        <pc:spChg chg="del mod">
          <ac:chgData name="Mario Benjamin Trojan" userId="S::qubtr01@cloud.uni-tuebingen.de::572ccafc-dca1-4f17-8fe1-3a0eb7e951b2" providerId="AD" clId="Web-{EEDCDCC9-BA5F-DC93-85CB-15B796888D2D}" dt="2024-05-06T08:10:58.178" v="185"/>
          <ac:spMkLst>
            <pc:docMk/>
            <pc:sldMk cId="2799724485" sldId="796"/>
            <ac:spMk id="3" creationId="{ACCB447B-E1FA-4168-8D30-82513A2F39E9}"/>
          </ac:spMkLst>
        </pc:spChg>
        <pc:spChg chg="add del mod">
          <ac:chgData name="Mario Benjamin Trojan" userId="S::qubtr01@cloud.uni-tuebingen.de::572ccafc-dca1-4f17-8fe1-3a0eb7e951b2" providerId="AD" clId="Web-{EEDCDCC9-BA5F-DC93-85CB-15B796888D2D}" dt="2024-05-06T08:11:01.523" v="187"/>
          <ac:spMkLst>
            <pc:docMk/>
            <pc:sldMk cId="2799724485" sldId="796"/>
            <ac:spMk id="6" creationId="{834025A8-9022-E720-0F99-BA1B76581281}"/>
          </ac:spMkLst>
        </pc:spChg>
        <pc:spChg chg="add del mod">
          <ac:chgData name="Mario Benjamin Trojan" userId="S::qubtr01@cloud.uni-tuebingen.de::572ccafc-dca1-4f17-8fe1-3a0eb7e951b2" providerId="AD" clId="Web-{EEDCDCC9-BA5F-DC93-85CB-15B796888D2D}" dt="2024-05-06T08:11:02.553" v="188"/>
          <ac:spMkLst>
            <pc:docMk/>
            <pc:sldMk cId="2799724485" sldId="796"/>
            <ac:spMk id="8" creationId="{5D42F756-2CA5-F3B6-E573-CEF009D331D0}"/>
          </ac:spMkLst>
        </pc:spChg>
        <pc:picChg chg="add mod">
          <ac:chgData name="Mario Benjamin Trojan" userId="S::qubtr01@cloud.uni-tuebingen.de::572ccafc-dca1-4f17-8fe1-3a0eb7e951b2" providerId="AD" clId="Web-{EEDCDCC9-BA5F-DC93-85CB-15B796888D2D}" dt="2024-05-06T08:11:23.491" v="193" actId="14100"/>
          <ac:picMkLst>
            <pc:docMk/>
            <pc:sldMk cId="2799724485" sldId="796"/>
            <ac:picMk id="9" creationId="{DE44D1EC-7B08-9074-7698-7608600521EF}"/>
          </ac:picMkLst>
        </pc:picChg>
        <pc:picChg chg="add mod">
          <ac:chgData name="Mario Benjamin Trojan" userId="S::qubtr01@cloud.uni-tuebingen.de::572ccafc-dca1-4f17-8fe1-3a0eb7e951b2" providerId="AD" clId="Web-{EEDCDCC9-BA5F-DC93-85CB-15B796888D2D}" dt="2024-05-06T08:11:19.007" v="192" actId="1076"/>
          <ac:picMkLst>
            <pc:docMk/>
            <pc:sldMk cId="2799724485" sldId="796"/>
            <ac:picMk id="10" creationId="{4D74B4F6-F7D3-9A02-C498-9C6D63A37571}"/>
          </ac:picMkLst>
        </pc:picChg>
      </pc:sldChg>
      <pc:sldChg chg="modSp add del replId">
        <pc:chgData name="Mario Benjamin Trojan" userId="S::qubtr01@cloud.uni-tuebingen.de::572ccafc-dca1-4f17-8fe1-3a0eb7e951b2" providerId="AD" clId="Web-{EEDCDCC9-BA5F-DC93-85CB-15B796888D2D}" dt="2024-05-06T08:38:52.211" v="440"/>
        <pc:sldMkLst>
          <pc:docMk/>
          <pc:sldMk cId="327316928" sldId="797"/>
        </pc:sldMkLst>
        <pc:spChg chg="mod">
          <ac:chgData name="Mario Benjamin Trojan" userId="S::qubtr01@cloud.uni-tuebingen.de::572ccafc-dca1-4f17-8fe1-3a0eb7e951b2" providerId="AD" clId="Web-{EEDCDCC9-BA5F-DC93-85CB-15B796888D2D}" dt="2024-05-06T08:20:16.569" v="423" actId="20577"/>
          <ac:spMkLst>
            <pc:docMk/>
            <pc:sldMk cId="327316928" sldId="797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EEDCDCC9-BA5F-DC93-85CB-15B796888D2D}" dt="2024-05-06T08:19:55.209" v="412" actId="20577"/>
          <ac:spMkLst>
            <pc:docMk/>
            <pc:sldMk cId="327316928" sldId="797"/>
            <ac:spMk id="3" creationId="{ACCB447B-E1FA-4168-8D30-82513A2F39E9}"/>
          </ac:spMkLst>
        </pc:spChg>
      </pc:sldChg>
      <pc:sldChg chg="addSp delSp modSp add replId">
        <pc:chgData name="Mario Benjamin Trojan" userId="S::qubtr01@cloud.uni-tuebingen.de::572ccafc-dca1-4f17-8fe1-3a0eb7e951b2" providerId="AD" clId="Web-{EEDCDCC9-BA5F-DC93-85CB-15B796888D2D}" dt="2024-05-06T08:13:07.291" v="202" actId="1076"/>
        <pc:sldMkLst>
          <pc:docMk/>
          <pc:sldMk cId="2155493697" sldId="798"/>
        </pc:sldMkLst>
        <pc:picChg chg="add mod">
          <ac:chgData name="Mario Benjamin Trojan" userId="S::qubtr01@cloud.uni-tuebingen.de::572ccafc-dca1-4f17-8fe1-3a0eb7e951b2" providerId="AD" clId="Web-{EEDCDCC9-BA5F-DC93-85CB-15B796888D2D}" dt="2024-05-06T08:12:47.369" v="198" actId="1076"/>
          <ac:picMkLst>
            <pc:docMk/>
            <pc:sldMk cId="2155493697" sldId="798"/>
            <ac:picMk id="2" creationId="{C9394D90-6BB4-F38E-DC82-0301E1EDA624}"/>
          </ac:picMkLst>
        </pc:picChg>
        <pc:picChg chg="add mod">
          <ac:chgData name="Mario Benjamin Trojan" userId="S::qubtr01@cloud.uni-tuebingen.de::572ccafc-dca1-4f17-8fe1-3a0eb7e951b2" providerId="AD" clId="Web-{EEDCDCC9-BA5F-DC93-85CB-15B796888D2D}" dt="2024-05-06T08:13:07.291" v="202" actId="1076"/>
          <ac:picMkLst>
            <pc:docMk/>
            <pc:sldMk cId="2155493697" sldId="798"/>
            <ac:picMk id="3" creationId="{AB5D7C2C-2314-F1FF-F15A-4F50EC5D2548}"/>
          </ac:picMkLst>
        </pc:picChg>
        <pc:picChg chg="del">
          <ac:chgData name="Mario Benjamin Trojan" userId="S::qubtr01@cloud.uni-tuebingen.de::572ccafc-dca1-4f17-8fe1-3a0eb7e951b2" providerId="AD" clId="Web-{EEDCDCC9-BA5F-DC93-85CB-15B796888D2D}" dt="2024-05-06T08:12:33.556" v="195"/>
          <ac:picMkLst>
            <pc:docMk/>
            <pc:sldMk cId="2155493697" sldId="798"/>
            <ac:picMk id="9" creationId="{DE44D1EC-7B08-9074-7698-7608600521EF}"/>
          </ac:picMkLst>
        </pc:picChg>
        <pc:picChg chg="del">
          <ac:chgData name="Mario Benjamin Trojan" userId="S::qubtr01@cloud.uni-tuebingen.de::572ccafc-dca1-4f17-8fe1-3a0eb7e951b2" providerId="AD" clId="Web-{EEDCDCC9-BA5F-DC93-85CB-15B796888D2D}" dt="2024-05-06T08:12:34.025" v="196"/>
          <ac:picMkLst>
            <pc:docMk/>
            <pc:sldMk cId="2155493697" sldId="798"/>
            <ac:picMk id="10" creationId="{4D74B4F6-F7D3-9A02-C498-9C6D63A37571}"/>
          </ac:picMkLst>
        </pc:picChg>
      </pc:sldChg>
      <pc:sldChg chg="del">
        <pc:chgData name="Mario Benjamin Trojan" userId="S::qubtr01@cloud.uni-tuebingen.de::572ccafc-dca1-4f17-8fe1-3a0eb7e951b2" providerId="AD" clId="Web-{EEDCDCC9-BA5F-DC93-85CB-15B796888D2D}" dt="2024-05-06T07:40:55.308" v="20"/>
        <pc:sldMkLst>
          <pc:docMk/>
          <pc:sldMk cId="2392057508" sldId="798"/>
        </pc:sldMkLst>
      </pc:sldChg>
      <pc:sldChg chg="add ord replId">
        <pc:chgData name="Mario Benjamin Trojan" userId="S::qubtr01@cloud.uni-tuebingen.de::572ccafc-dca1-4f17-8fe1-3a0eb7e951b2" providerId="AD" clId="Web-{EEDCDCC9-BA5F-DC93-85CB-15B796888D2D}" dt="2024-05-06T08:40:06.370" v="480"/>
        <pc:sldMkLst>
          <pc:docMk/>
          <pc:sldMk cId="2601502837" sldId="799"/>
        </pc:sldMkLst>
      </pc:sldChg>
      <pc:sldChg chg="modSp add ord replId">
        <pc:chgData name="Mario Benjamin Trojan" userId="S::qubtr01@cloud.uni-tuebingen.de::572ccafc-dca1-4f17-8fe1-3a0eb7e951b2" providerId="AD" clId="Web-{EEDCDCC9-BA5F-DC93-85CB-15B796888D2D}" dt="2024-05-06T08:40:24.339" v="497" actId="20577"/>
        <pc:sldMkLst>
          <pc:docMk/>
          <pc:sldMk cId="160791016" sldId="800"/>
        </pc:sldMkLst>
        <pc:spChg chg="mod">
          <ac:chgData name="Mario Benjamin Trojan" userId="S::qubtr01@cloud.uni-tuebingen.de::572ccafc-dca1-4f17-8fe1-3a0eb7e951b2" providerId="AD" clId="Web-{EEDCDCC9-BA5F-DC93-85CB-15B796888D2D}" dt="2024-05-06T08:40:24.339" v="497" actId="20577"/>
          <ac:spMkLst>
            <pc:docMk/>
            <pc:sldMk cId="160791016" sldId="800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EEDCDCC9-BA5F-DC93-85CB-15B796888D2D}" dt="2024-05-06T08:38:45.242" v="439" actId="20577"/>
          <ac:spMkLst>
            <pc:docMk/>
            <pc:sldMk cId="160791016" sldId="800"/>
            <ac:spMk id="3" creationId="{ACCB447B-E1FA-4168-8D30-82513A2F39E9}"/>
          </ac:spMkLst>
        </pc:spChg>
      </pc:sldChg>
      <pc:sldChg chg="modSp add replId">
        <pc:chgData name="Mario Benjamin Trojan" userId="S::qubtr01@cloud.uni-tuebingen.de::572ccafc-dca1-4f17-8fe1-3a0eb7e951b2" providerId="AD" clId="Web-{EEDCDCC9-BA5F-DC93-85CB-15B796888D2D}" dt="2024-05-06T08:47:07.382" v="828" actId="20577"/>
        <pc:sldMkLst>
          <pc:docMk/>
          <pc:sldMk cId="4032163362" sldId="801"/>
        </pc:sldMkLst>
        <pc:spChg chg="mod">
          <ac:chgData name="Mario Benjamin Trojan" userId="S::qubtr01@cloud.uni-tuebingen.de::572ccafc-dca1-4f17-8fe1-3a0eb7e951b2" providerId="AD" clId="Web-{EEDCDCC9-BA5F-DC93-85CB-15B796888D2D}" dt="2024-05-06T08:47:07.382" v="828" actId="20577"/>
          <ac:spMkLst>
            <pc:docMk/>
            <pc:sldMk cId="4032163362" sldId="801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EEDCDCC9-BA5F-DC93-85CB-15B796888D2D}" dt="2024-05-06T08:43:07.937" v="630" actId="20577"/>
          <ac:spMkLst>
            <pc:docMk/>
            <pc:sldMk cId="4032163362" sldId="801"/>
            <ac:spMk id="3" creationId="{ACCB447B-E1FA-4168-8D30-82513A2F39E9}"/>
          </ac:spMkLst>
        </pc:spChg>
      </pc:sldChg>
      <pc:sldChg chg="del">
        <pc:chgData name="Mario Benjamin Trojan" userId="S::qubtr01@cloud.uni-tuebingen.de::572ccafc-dca1-4f17-8fe1-3a0eb7e951b2" providerId="AD" clId="Web-{EEDCDCC9-BA5F-DC93-85CB-15B796888D2D}" dt="2024-05-06T07:40:35.573" v="12"/>
        <pc:sldMkLst>
          <pc:docMk/>
          <pc:sldMk cId="3061589539" sldId="810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43.292" v="16"/>
        <pc:sldMkLst>
          <pc:docMk/>
          <pc:sldMk cId="1388962199" sldId="811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44.495" v="17"/>
        <pc:sldMkLst>
          <pc:docMk/>
          <pc:sldMk cId="3512869208" sldId="812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5"/>
        <pc:sldMkLst>
          <pc:docMk/>
          <pc:sldMk cId="2969883667" sldId="813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4"/>
        <pc:sldMkLst>
          <pc:docMk/>
          <pc:sldMk cId="2301523624" sldId="814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3"/>
        <pc:sldMkLst>
          <pc:docMk/>
          <pc:sldMk cId="543777570" sldId="815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37.526" v="13"/>
        <pc:sldMkLst>
          <pc:docMk/>
          <pc:sldMk cId="2220969468" sldId="816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40.854" v="14"/>
        <pc:sldMkLst>
          <pc:docMk/>
          <pc:sldMk cId="2488282272" sldId="819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2"/>
        <pc:sldMkLst>
          <pc:docMk/>
          <pc:sldMk cId="3592509033" sldId="820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55.308" v="21"/>
        <pc:sldMkLst>
          <pc:docMk/>
          <pc:sldMk cId="3794433837" sldId="821"/>
        </pc:sldMkLst>
      </pc:sldChg>
      <pc:sldChg chg="del">
        <pc:chgData name="Mario Benjamin Trojan" userId="S::qubtr01@cloud.uni-tuebingen.de::572ccafc-dca1-4f17-8fe1-3a0eb7e951b2" providerId="AD" clId="Web-{EEDCDCC9-BA5F-DC93-85CB-15B796888D2D}" dt="2024-05-06T07:40:41.604" v="15"/>
        <pc:sldMkLst>
          <pc:docMk/>
          <pc:sldMk cId="788308270" sldId="822"/>
        </pc:sldMkLst>
      </pc:sldChg>
    </pc:docChg>
  </pc:docChgLst>
  <pc:docChgLst>
    <pc:chgData name="Mario Benjamin Trojan" userId="S::qubtr01@cloud.uni-tuebingen.de::572ccafc-dca1-4f17-8fe1-3a0eb7e951b2" providerId="AD" clId="Web-{6D89DEBB-380A-11D1-3698-120C34DD59F0}"/>
    <pc:docChg chg="addSld modSld">
      <pc:chgData name="Mario Benjamin Trojan" userId="S::qubtr01@cloud.uni-tuebingen.de::572ccafc-dca1-4f17-8fe1-3a0eb7e951b2" providerId="AD" clId="Web-{6D89DEBB-380A-11D1-3698-120C34DD59F0}" dt="2024-07-31T11:59:29.667" v="57" actId="20577"/>
      <pc:docMkLst>
        <pc:docMk/>
      </pc:docMkLst>
      <pc:sldChg chg="modSp add replId">
        <pc:chgData name="Mario Benjamin Trojan" userId="S::qubtr01@cloud.uni-tuebingen.de::572ccafc-dca1-4f17-8fe1-3a0eb7e951b2" providerId="AD" clId="Web-{6D89DEBB-380A-11D1-3698-120C34DD59F0}" dt="2024-07-31T11:59:29.667" v="57" actId="20577"/>
        <pc:sldMkLst>
          <pc:docMk/>
          <pc:sldMk cId="3446782167" sldId="820"/>
        </pc:sldMkLst>
        <pc:spChg chg="mod">
          <ac:chgData name="Mario Benjamin Trojan" userId="S::qubtr01@cloud.uni-tuebingen.de::572ccafc-dca1-4f17-8fe1-3a0eb7e951b2" providerId="AD" clId="Web-{6D89DEBB-380A-11D1-3698-120C34DD59F0}" dt="2024-07-31T11:59:29.667" v="57" actId="20577"/>
          <ac:spMkLst>
            <pc:docMk/>
            <pc:sldMk cId="3446782167" sldId="820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03D0B9A4-38F3-88BC-443C-AE888C5C7304}"/>
    <pc:docChg chg="addSld modSld">
      <pc:chgData name="Mario Benjamin Trojan" userId="S::qubtr01@cloud.uni-tuebingen.de::572ccafc-dca1-4f17-8fe1-3a0eb7e951b2" providerId="AD" clId="Web-{03D0B9A4-38F3-88BC-443C-AE888C5C7304}" dt="2024-09-11T12:10:29.038" v="37"/>
      <pc:docMkLst>
        <pc:docMk/>
      </pc:docMkLst>
      <pc:sldChg chg="addSp delSp modSp add replId">
        <pc:chgData name="Mario Benjamin Trojan" userId="S::qubtr01@cloud.uni-tuebingen.de::572ccafc-dca1-4f17-8fe1-3a0eb7e951b2" providerId="AD" clId="Web-{03D0B9A4-38F3-88BC-443C-AE888C5C7304}" dt="2024-09-11T12:10:25.460" v="35" actId="20577"/>
        <pc:sldMkLst>
          <pc:docMk/>
          <pc:sldMk cId="4198673617" sldId="828"/>
        </pc:sldMkLst>
        <pc:spChg chg="mod">
          <ac:chgData name="Mario Benjamin Trojan" userId="S::qubtr01@cloud.uni-tuebingen.de::572ccafc-dca1-4f17-8fe1-3a0eb7e951b2" providerId="AD" clId="Web-{03D0B9A4-38F3-88BC-443C-AE888C5C7304}" dt="2024-09-11T12:10:25.460" v="35" actId="20577"/>
          <ac:spMkLst>
            <pc:docMk/>
            <pc:sldMk cId="4198673617" sldId="828"/>
            <ac:spMk id="6" creationId="{35126389-007C-5CC4-02EB-D45A6778DF34}"/>
          </ac:spMkLst>
        </pc:spChg>
        <pc:picChg chg="del">
          <ac:chgData name="Mario Benjamin Trojan" userId="S::qubtr01@cloud.uni-tuebingen.de::572ccafc-dca1-4f17-8fe1-3a0eb7e951b2" providerId="AD" clId="Web-{03D0B9A4-38F3-88BC-443C-AE888C5C7304}" dt="2024-09-11T12:08:09.502" v="1"/>
          <ac:picMkLst>
            <pc:docMk/>
            <pc:sldMk cId="4198673617" sldId="828"/>
            <ac:picMk id="2" creationId="{6E9CBB5D-D9B1-25DA-3044-291764392D03}"/>
          </ac:picMkLst>
        </pc:picChg>
        <pc:picChg chg="add mod">
          <ac:chgData name="Mario Benjamin Trojan" userId="S::qubtr01@cloud.uni-tuebingen.de::572ccafc-dca1-4f17-8fe1-3a0eb7e951b2" providerId="AD" clId="Web-{03D0B9A4-38F3-88BC-443C-AE888C5C7304}" dt="2024-09-11T12:09:01.129" v="14" actId="1076"/>
          <ac:picMkLst>
            <pc:docMk/>
            <pc:sldMk cId="4198673617" sldId="828"/>
            <ac:picMk id="3" creationId="{75560825-6DEB-1423-AE06-13F3E0C8BF48}"/>
          </ac:picMkLst>
        </pc:picChg>
      </pc:sldChg>
      <pc:sldChg chg="addSp delSp modSp add replId">
        <pc:chgData name="Mario Benjamin Trojan" userId="S::qubtr01@cloud.uni-tuebingen.de::572ccafc-dca1-4f17-8fe1-3a0eb7e951b2" providerId="AD" clId="Web-{03D0B9A4-38F3-88BC-443C-AE888C5C7304}" dt="2024-09-11T12:10:29.038" v="37"/>
        <pc:sldMkLst>
          <pc:docMk/>
          <pc:sldMk cId="2860890269" sldId="829"/>
        </pc:sldMkLst>
        <pc:spChg chg="del">
          <ac:chgData name="Mario Benjamin Trojan" userId="S::qubtr01@cloud.uni-tuebingen.de::572ccafc-dca1-4f17-8fe1-3a0eb7e951b2" providerId="AD" clId="Web-{03D0B9A4-38F3-88BC-443C-AE888C5C7304}" dt="2024-09-11T12:10:28.882" v="36"/>
          <ac:spMkLst>
            <pc:docMk/>
            <pc:sldMk cId="2860890269" sldId="829"/>
            <ac:spMk id="6" creationId="{35126389-007C-5CC4-02EB-D45A6778DF34}"/>
          </ac:spMkLst>
        </pc:spChg>
        <pc:spChg chg="add">
          <ac:chgData name="Mario Benjamin Trojan" userId="S::qubtr01@cloud.uni-tuebingen.de::572ccafc-dca1-4f17-8fe1-3a0eb7e951b2" providerId="AD" clId="Web-{03D0B9A4-38F3-88BC-443C-AE888C5C7304}" dt="2024-09-11T12:10:29.038" v="37"/>
          <ac:spMkLst>
            <pc:docMk/>
            <pc:sldMk cId="2860890269" sldId="829"/>
            <ac:spMk id="7" creationId="{C0314145-1E9C-B4BF-943C-DFA468CE43D2}"/>
          </ac:spMkLst>
        </pc:spChg>
        <pc:picChg chg="add mod">
          <ac:chgData name="Mario Benjamin Trojan" userId="S::qubtr01@cloud.uni-tuebingen.de::572ccafc-dca1-4f17-8fe1-3a0eb7e951b2" providerId="AD" clId="Web-{03D0B9A4-38F3-88BC-443C-AE888C5C7304}" dt="2024-09-11T12:09:47.287" v="20" actId="1076"/>
          <ac:picMkLst>
            <pc:docMk/>
            <pc:sldMk cId="2860890269" sldId="829"/>
            <ac:picMk id="2" creationId="{8FD2E74A-61C0-BE99-8F7C-7F7B8F11C1D3}"/>
          </ac:picMkLst>
        </pc:picChg>
        <pc:picChg chg="del">
          <ac:chgData name="Mario Benjamin Trojan" userId="S::qubtr01@cloud.uni-tuebingen.de::572ccafc-dca1-4f17-8fe1-3a0eb7e951b2" providerId="AD" clId="Web-{03D0B9A4-38F3-88BC-443C-AE888C5C7304}" dt="2024-09-11T12:09:26.489" v="16"/>
          <ac:picMkLst>
            <pc:docMk/>
            <pc:sldMk cId="2860890269" sldId="829"/>
            <ac:picMk id="3" creationId="{75560825-6DEB-1423-AE06-13F3E0C8BF48}"/>
          </ac:picMkLst>
        </pc:picChg>
      </pc:sldChg>
    </pc:docChg>
  </pc:docChgLst>
  <pc:docChgLst>
    <pc:chgData name="Mario Benjamin Trojan" userId="S::qubtr01@cloud.uni-tuebingen.de::572ccafc-dca1-4f17-8fe1-3a0eb7e951b2" providerId="AD" clId="Web-{2A22401A-6A61-B74C-90D3-4D40EFDB6EAE}"/>
    <pc:docChg chg="modSld">
      <pc:chgData name="Mario Benjamin Trojan" userId="S::qubtr01@cloud.uni-tuebingen.de::572ccafc-dca1-4f17-8fe1-3a0eb7e951b2" providerId="AD" clId="Web-{2A22401A-6A61-B74C-90D3-4D40EFDB6EAE}" dt="2024-05-06T12:53:44.727" v="75" actId="20577"/>
      <pc:docMkLst>
        <pc:docMk/>
      </pc:docMkLst>
      <pc:sldChg chg="modSp">
        <pc:chgData name="Mario Benjamin Trojan" userId="S::qubtr01@cloud.uni-tuebingen.de::572ccafc-dca1-4f17-8fe1-3a0eb7e951b2" providerId="AD" clId="Web-{2A22401A-6A61-B74C-90D3-4D40EFDB6EAE}" dt="2024-05-06T12:53:44.727" v="75" actId="20577"/>
        <pc:sldMkLst>
          <pc:docMk/>
          <pc:sldMk cId="1798140230" sldId="781"/>
        </pc:sldMkLst>
        <pc:spChg chg="mod">
          <ac:chgData name="Mario Benjamin Trojan" userId="S::qubtr01@cloud.uni-tuebingen.de::572ccafc-dca1-4f17-8fe1-3a0eb7e951b2" providerId="AD" clId="Web-{2A22401A-6A61-B74C-90D3-4D40EFDB6EAE}" dt="2024-05-06T12:53:44.727" v="75" actId="20577"/>
          <ac:spMkLst>
            <pc:docMk/>
            <pc:sldMk cId="1798140230" sldId="781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B905E7A1-097C-B807-A0EA-63529472C544}"/>
    <pc:docChg chg="delSld modSld sldOrd">
      <pc:chgData name="Mario Benjamin Trojan" userId="S::qubtr01@cloud.uni-tuebingen.de::572ccafc-dca1-4f17-8fe1-3a0eb7e951b2" providerId="AD" clId="Web-{B905E7A1-097C-B807-A0EA-63529472C544}" dt="2024-09-23T09:43:23.241" v="103" actId="20577"/>
      <pc:docMkLst>
        <pc:docMk/>
      </pc:docMkLst>
      <pc:sldChg chg="modSp">
        <pc:chgData name="Mario Benjamin Trojan" userId="S::qubtr01@cloud.uni-tuebingen.de::572ccafc-dca1-4f17-8fe1-3a0eb7e951b2" providerId="AD" clId="Web-{B905E7A1-097C-B807-A0EA-63529472C544}" dt="2024-09-23T09:34:04.577" v="35" actId="20577"/>
        <pc:sldMkLst>
          <pc:docMk/>
          <pc:sldMk cId="2601502837" sldId="799"/>
        </pc:sldMkLst>
        <pc:spChg chg="mod">
          <ac:chgData name="Mario Benjamin Trojan" userId="S::qubtr01@cloud.uni-tuebingen.de::572ccafc-dca1-4f17-8fe1-3a0eb7e951b2" providerId="AD" clId="Web-{B905E7A1-097C-B807-A0EA-63529472C544}" dt="2024-09-23T09:34:04.577" v="35" actId="20577"/>
          <ac:spMkLst>
            <pc:docMk/>
            <pc:sldMk cId="2601502837" sldId="799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B905E7A1-097C-B807-A0EA-63529472C544}" dt="2024-09-23T09:37:09.491" v="39" actId="20577"/>
        <pc:sldMkLst>
          <pc:docMk/>
          <pc:sldMk cId="160791016" sldId="800"/>
        </pc:sldMkLst>
        <pc:spChg chg="mod">
          <ac:chgData name="Mario Benjamin Trojan" userId="S::qubtr01@cloud.uni-tuebingen.de::572ccafc-dca1-4f17-8fe1-3a0eb7e951b2" providerId="AD" clId="Web-{B905E7A1-097C-B807-A0EA-63529472C544}" dt="2024-09-23T09:37:09.491" v="39" actId="20577"/>
          <ac:spMkLst>
            <pc:docMk/>
            <pc:sldMk cId="160791016" sldId="800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B905E7A1-097C-B807-A0EA-63529472C544}" dt="2024-09-23T09:43:23.241" v="103" actId="20577"/>
        <pc:sldMkLst>
          <pc:docMk/>
          <pc:sldMk cId="1889132709" sldId="818"/>
        </pc:sldMkLst>
        <pc:spChg chg="mod">
          <ac:chgData name="Mario Benjamin Trojan" userId="S::qubtr01@cloud.uni-tuebingen.de::572ccafc-dca1-4f17-8fe1-3a0eb7e951b2" providerId="AD" clId="Web-{B905E7A1-097C-B807-A0EA-63529472C544}" dt="2024-09-23T09:43:23.241" v="103" actId="20577"/>
          <ac:spMkLst>
            <pc:docMk/>
            <pc:sldMk cId="1889132709" sldId="818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B905E7A1-097C-B807-A0EA-63529472C544}" dt="2024-09-23T09:33:27.200" v="1" actId="20577"/>
        <pc:sldMkLst>
          <pc:docMk/>
          <pc:sldMk cId="3446782167" sldId="820"/>
        </pc:sldMkLst>
        <pc:spChg chg="mod">
          <ac:chgData name="Mario Benjamin Trojan" userId="S::qubtr01@cloud.uni-tuebingen.de::572ccafc-dca1-4f17-8fe1-3a0eb7e951b2" providerId="AD" clId="Web-{B905E7A1-097C-B807-A0EA-63529472C544}" dt="2024-09-23T09:33:27.200" v="1" actId="20577"/>
          <ac:spMkLst>
            <pc:docMk/>
            <pc:sldMk cId="3446782167" sldId="820"/>
            <ac:spMk id="2" creationId="{FD216E82-0711-443A-9249-5772C60A0257}"/>
          </ac:spMkLst>
        </pc:spChg>
      </pc:sldChg>
      <pc:sldChg chg="ord">
        <pc:chgData name="Mario Benjamin Trojan" userId="S::qubtr01@cloud.uni-tuebingen.de::572ccafc-dca1-4f17-8fe1-3a0eb7e951b2" providerId="AD" clId="Web-{B905E7A1-097C-B807-A0EA-63529472C544}" dt="2024-09-23T09:40:15.749" v="44"/>
        <pc:sldMkLst>
          <pc:docMk/>
          <pc:sldMk cId="959802398" sldId="821"/>
        </pc:sldMkLst>
      </pc:sldChg>
      <pc:sldChg chg="ord">
        <pc:chgData name="Mario Benjamin Trojan" userId="S::qubtr01@cloud.uni-tuebingen.de::572ccafc-dca1-4f17-8fe1-3a0eb7e951b2" providerId="AD" clId="Web-{B905E7A1-097C-B807-A0EA-63529472C544}" dt="2024-09-23T09:38:43.526" v="41"/>
        <pc:sldMkLst>
          <pc:docMk/>
          <pc:sldMk cId="1307963069" sldId="823"/>
        </pc:sldMkLst>
      </pc:sldChg>
      <pc:sldChg chg="ord">
        <pc:chgData name="Mario Benjamin Trojan" userId="S::qubtr01@cloud.uni-tuebingen.de::572ccafc-dca1-4f17-8fe1-3a0eb7e951b2" providerId="AD" clId="Web-{B905E7A1-097C-B807-A0EA-63529472C544}" dt="2024-09-23T09:38:58.370" v="43"/>
        <pc:sldMkLst>
          <pc:docMk/>
          <pc:sldMk cId="3932009687" sldId="824"/>
        </pc:sldMkLst>
      </pc:sldChg>
      <pc:sldChg chg="del ord">
        <pc:chgData name="Mario Benjamin Trojan" userId="S::qubtr01@cloud.uni-tuebingen.de::572ccafc-dca1-4f17-8fe1-3a0eb7e951b2" providerId="AD" clId="Web-{B905E7A1-097C-B807-A0EA-63529472C544}" dt="2024-09-23T09:35:18.080" v="38"/>
        <pc:sldMkLst>
          <pc:docMk/>
          <pc:sldMk cId="1456721684" sldId="830"/>
        </pc:sldMkLst>
      </pc:sldChg>
      <pc:sldChg chg="ord">
        <pc:chgData name="Mario Benjamin Trojan" userId="S::qubtr01@cloud.uni-tuebingen.de::572ccafc-dca1-4f17-8fe1-3a0eb7e951b2" providerId="AD" clId="Web-{B905E7A1-097C-B807-A0EA-63529472C544}" dt="2024-09-23T09:35:10.627" v="37"/>
        <pc:sldMkLst>
          <pc:docMk/>
          <pc:sldMk cId="3209894543" sldId="833"/>
        </pc:sldMkLst>
      </pc:sldChg>
    </pc:docChg>
  </pc:docChgLst>
  <pc:docChgLst>
    <pc:chgData name="Mario Benjamin Trojan" userId="S::qubtr01@cloud.uni-tuebingen.de::572ccafc-dca1-4f17-8fe1-3a0eb7e951b2" providerId="AD" clId="Web-{037F8BAE-6879-CF52-5DC9-9EDD02350E8E}"/>
    <pc:docChg chg="modSld">
      <pc:chgData name="Mario Benjamin Trojan" userId="S::qubtr01@cloud.uni-tuebingen.de::572ccafc-dca1-4f17-8fe1-3a0eb7e951b2" providerId="AD" clId="Web-{037F8BAE-6879-CF52-5DC9-9EDD02350E8E}" dt="2024-08-30T12:05:13.539" v="7" actId="20577"/>
      <pc:docMkLst>
        <pc:docMk/>
      </pc:docMkLst>
      <pc:sldChg chg="addSp modSp">
        <pc:chgData name="Mario Benjamin Trojan" userId="S::qubtr01@cloud.uni-tuebingen.de::572ccafc-dca1-4f17-8fe1-3a0eb7e951b2" providerId="AD" clId="Web-{037F8BAE-6879-CF52-5DC9-9EDD02350E8E}" dt="2024-08-30T12:05:13.539" v="7" actId="20577"/>
        <pc:sldMkLst>
          <pc:docMk/>
          <pc:sldMk cId="1231873292" sldId="780"/>
        </pc:sldMkLst>
        <pc:spChg chg="add mod">
          <ac:chgData name="Mario Benjamin Trojan" userId="S::qubtr01@cloud.uni-tuebingen.de::572ccafc-dca1-4f17-8fe1-3a0eb7e951b2" providerId="AD" clId="Web-{037F8BAE-6879-CF52-5DC9-9EDD02350E8E}" dt="2024-08-30T12:05:13.539" v="7" actId="20577"/>
          <ac:spMkLst>
            <pc:docMk/>
            <pc:sldMk cId="1231873292" sldId="780"/>
            <ac:spMk id="3" creationId="{98F393D4-4226-34B9-8BB3-AEC3068A6B8B}"/>
          </ac:spMkLst>
        </pc:spChg>
      </pc:sldChg>
    </pc:docChg>
  </pc:docChgLst>
  <pc:docChgLst>
    <pc:chgData name="Mario Benjamin Trojan" userId="S::qubtr01@cloud.uni-tuebingen.de::572ccafc-dca1-4f17-8fe1-3a0eb7e951b2" providerId="AD" clId="Web-{D9DD816F-A174-EA6B-5F41-25FFC84D38FF}"/>
    <pc:docChg chg="modSld">
      <pc:chgData name="Mario Benjamin Trojan" userId="S::qubtr01@cloud.uni-tuebingen.de::572ccafc-dca1-4f17-8fe1-3a0eb7e951b2" providerId="AD" clId="Web-{D9DD816F-A174-EA6B-5F41-25FFC84D38FF}" dt="2024-05-06T13:40:25.415" v="13" actId="20577"/>
      <pc:docMkLst>
        <pc:docMk/>
      </pc:docMkLst>
      <pc:sldChg chg="modSp">
        <pc:chgData name="Mario Benjamin Trojan" userId="S::qubtr01@cloud.uni-tuebingen.de::572ccafc-dca1-4f17-8fe1-3a0eb7e951b2" providerId="AD" clId="Web-{D9DD816F-A174-EA6B-5F41-25FFC84D38FF}" dt="2024-05-06T13:40:25.415" v="13" actId="20577"/>
        <pc:sldMkLst>
          <pc:docMk/>
          <pc:sldMk cId="136886348" sldId="795"/>
        </pc:sldMkLst>
        <pc:spChg chg="mod">
          <ac:chgData name="Mario Benjamin Trojan" userId="S::qubtr01@cloud.uni-tuebingen.de::572ccafc-dca1-4f17-8fe1-3a0eb7e951b2" providerId="AD" clId="Web-{D9DD816F-A174-EA6B-5F41-25FFC84D38FF}" dt="2024-05-06T13:40:25.415" v="13" actId="20577"/>
          <ac:spMkLst>
            <pc:docMk/>
            <pc:sldMk cId="136886348" sldId="795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90CF5DDF-796D-EE89-A6DD-52D48139567F}"/>
    <pc:docChg chg="modSld">
      <pc:chgData name="Mario Benjamin Trojan" userId="S::qubtr01@cloud.uni-tuebingen.de::572ccafc-dca1-4f17-8fe1-3a0eb7e951b2" providerId="AD" clId="Web-{90CF5DDF-796D-EE89-A6DD-52D48139567F}" dt="2024-07-23T14:09:49.731" v="35" actId="20577"/>
      <pc:docMkLst>
        <pc:docMk/>
      </pc:docMkLst>
      <pc:sldChg chg="modSp">
        <pc:chgData name="Mario Benjamin Trojan" userId="S::qubtr01@cloud.uni-tuebingen.de::572ccafc-dca1-4f17-8fe1-3a0eb7e951b2" providerId="AD" clId="Web-{90CF5DDF-796D-EE89-A6DD-52D48139567F}" dt="2024-07-23T14:09:49.731" v="35" actId="20577"/>
        <pc:sldMkLst>
          <pc:docMk/>
          <pc:sldMk cId="1136635612" sldId="812"/>
        </pc:sldMkLst>
        <pc:spChg chg="mod">
          <ac:chgData name="Mario Benjamin Trojan" userId="S::qubtr01@cloud.uni-tuebingen.de::572ccafc-dca1-4f17-8fe1-3a0eb7e951b2" providerId="AD" clId="Web-{90CF5DDF-796D-EE89-A6DD-52D48139567F}" dt="2024-07-23T14:09:49.731" v="35" actId="20577"/>
          <ac:spMkLst>
            <pc:docMk/>
            <pc:sldMk cId="1136635612" sldId="812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F07F87D6-9439-E421-2EFC-02FF2402CDB1}"/>
    <pc:docChg chg="modSld">
      <pc:chgData name="Mario Benjamin Trojan" userId="S::qubtr01@cloud.uni-tuebingen.de::572ccafc-dca1-4f17-8fe1-3a0eb7e951b2" providerId="AD" clId="Web-{F07F87D6-9439-E421-2EFC-02FF2402CDB1}" dt="2024-07-23T14:07:52.281" v="190" actId="20577"/>
      <pc:docMkLst>
        <pc:docMk/>
      </pc:docMkLst>
      <pc:sldChg chg="modSp">
        <pc:chgData name="Mario Benjamin Trojan" userId="S::qubtr01@cloud.uni-tuebingen.de::572ccafc-dca1-4f17-8fe1-3a0eb7e951b2" providerId="AD" clId="Web-{F07F87D6-9439-E421-2EFC-02FF2402CDB1}" dt="2024-07-23T14:07:52.281" v="190" actId="20577"/>
        <pc:sldMkLst>
          <pc:docMk/>
          <pc:sldMk cId="1136635612" sldId="812"/>
        </pc:sldMkLst>
        <pc:spChg chg="mod">
          <ac:chgData name="Mario Benjamin Trojan" userId="S::qubtr01@cloud.uni-tuebingen.de::572ccafc-dca1-4f17-8fe1-3a0eb7e951b2" providerId="AD" clId="Web-{F07F87D6-9439-E421-2EFC-02FF2402CDB1}" dt="2024-07-23T14:07:52.281" v="190" actId="20577"/>
          <ac:spMkLst>
            <pc:docMk/>
            <pc:sldMk cId="1136635612" sldId="812"/>
            <ac:spMk id="2" creationId="{FD216E82-0711-443A-9249-5772C60A0257}"/>
          </ac:spMkLst>
        </pc:spChg>
      </pc:sldChg>
    </pc:docChg>
  </pc:docChgLst>
  <pc:docChgLst>
    <pc:chgData name="Mario Benjamin Trojan" userId="S::qubtr01@cloud.uni-tuebingen.de::572ccafc-dca1-4f17-8fe1-3a0eb7e951b2" providerId="AD" clId="Web-{F2C5F7D6-B849-4C37-62A4-D69F0DC0678F}"/>
    <pc:docChg chg="addSld modSld">
      <pc:chgData name="Mario Benjamin Trojan" userId="S::qubtr01@cloud.uni-tuebingen.de::572ccafc-dca1-4f17-8fe1-3a0eb7e951b2" providerId="AD" clId="Web-{F2C5F7D6-B849-4C37-62A4-D69F0DC0678F}" dt="2024-08-19T07:20:16.038" v="41" actId="20577"/>
      <pc:docMkLst>
        <pc:docMk/>
      </pc:docMkLst>
      <pc:sldChg chg="addSp delSp modSp add replId">
        <pc:chgData name="Mario Benjamin Trojan" userId="S::qubtr01@cloud.uni-tuebingen.de::572ccafc-dca1-4f17-8fe1-3a0eb7e951b2" providerId="AD" clId="Web-{F2C5F7D6-B849-4C37-62A4-D69F0DC0678F}" dt="2024-08-19T07:16:44.421" v="27" actId="20577"/>
        <pc:sldMkLst>
          <pc:docMk/>
          <pc:sldMk cId="1307963069" sldId="823"/>
        </pc:sldMkLst>
        <pc:spChg chg="del">
          <ac:chgData name="Mario Benjamin Trojan" userId="S::qubtr01@cloud.uni-tuebingen.de::572ccafc-dca1-4f17-8fe1-3a0eb7e951b2" providerId="AD" clId="Web-{F2C5F7D6-B849-4C37-62A4-D69F0DC0678F}" dt="2024-08-19T07:15:40.888" v="3"/>
          <ac:spMkLst>
            <pc:docMk/>
            <pc:sldMk cId="1307963069" sldId="823"/>
            <ac:spMk id="2" creationId="{B6B5ED30-9173-FD94-D09F-985415FA9698}"/>
          </ac:spMkLst>
        </pc:spChg>
        <pc:spChg chg="add mod">
          <ac:chgData name="Mario Benjamin Trojan" userId="S::qubtr01@cloud.uni-tuebingen.de::572ccafc-dca1-4f17-8fe1-3a0eb7e951b2" providerId="AD" clId="Web-{F2C5F7D6-B849-4C37-62A4-D69F0DC0678F}" dt="2024-08-19T07:16:44.421" v="27" actId="20577"/>
          <ac:spMkLst>
            <pc:docMk/>
            <pc:sldMk cId="1307963069" sldId="823"/>
            <ac:spMk id="6" creationId="{35126389-007C-5CC4-02EB-D45A6778DF34}"/>
          </ac:spMkLst>
        </pc:spChg>
        <pc:picChg chg="add mod">
          <ac:chgData name="Mario Benjamin Trojan" userId="S::qubtr01@cloud.uni-tuebingen.de::572ccafc-dca1-4f17-8fe1-3a0eb7e951b2" providerId="AD" clId="Web-{F2C5F7D6-B849-4C37-62A4-D69F0DC0678F}" dt="2024-08-19T07:16:13.264" v="5" actId="1076"/>
          <ac:picMkLst>
            <pc:docMk/>
            <pc:sldMk cId="1307963069" sldId="823"/>
            <ac:picMk id="3" creationId="{5C4CE341-11E2-9AAA-8AB0-83CD1F2A2EEB}"/>
          </ac:picMkLst>
        </pc:picChg>
        <pc:picChg chg="del">
          <ac:chgData name="Mario Benjamin Trojan" userId="S::qubtr01@cloud.uni-tuebingen.de::572ccafc-dca1-4f17-8fe1-3a0eb7e951b2" providerId="AD" clId="Web-{F2C5F7D6-B849-4C37-62A4-D69F0DC0678F}" dt="2024-08-19T07:15:39.309" v="2"/>
          <ac:picMkLst>
            <pc:docMk/>
            <pc:sldMk cId="1307963069" sldId="823"/>
            <ac:picMk id="9" creationId="{DE44D1EC-7B08-9074-7698-7608600521EF}"/>
          </ac:picMkLst>
        </pc:picChg>
        <pc:picChg chg="del">
          <ac:chgData name="Mario Benjamin Trojan" userId="S::qubtr01@cloud.uni-tuebingen.de::572ccafc-dca1-4f17-8fe1-3a0eb7e951b2" providerId="AD" clId="Web-{F2C5F7D6-B849-4C37-62A4-D69F0DC0678F}" dt="2024-08-19T07:15:38.997" v="1"/>
          <ac:picMkLst>
            <pc:docMk/>
            <pc:sldMk cId="1307963069" sldId="823"/>
            <ac:picMk id="10" creationId="{4D74B4F6-F7D3-9A02-C498-9C6D63A37571}"/>
          </ac:picMkLst>
        </pc:picChg>
      </pc:sldChg>
      <pc:sldChg chg="modSp add replId">
        <pc:chgData name="Mario Benjamin Trojan" userId="S::qubtr01@cloud.uni-tuebingen.de::572ccafc-dca1-4f17-8fe1-3a0eb7e951b2" providerId="AD" clId="Web-{F2C5F7D6-B849-4C37-62A4-D69F0DC0678F}" dt="2024-08-19T07:20:16.038" v="41" actId="20577"/>
        <pc:sldMkLst>
          <pc:docMk/>
          <pc:sldMk cId="3932009687" sldId="824"/>
        </pc:sldMkLst>
        <pc:spChg chg="mod">
          <ac:chgData name="Mario Benjamin Trojan" userId="S::qubtr01@cloud.uni-tuebingen.de::572ccafc-dca1-4f17-8fe1-3a0eb7e951b2" providerId="AD" clId="Web-{F2C5F7D6-B849-4C37-62A4-D69F0DC0678F}" dt="2024-08-19T07:20:16.038" v="41" actId="20577"/>
          <ac:spMkLst>
            <pc:docMk/>
            <pc:sldMk cId="3932009687" sldId="824"/>
            <ac:spMk id="6" creationId="{35126389-007C-5CC4-02EB-D45A6778DF34}"/>
          </ac:spMkLst>
        </pc:spChg>
      </pc:sldChg>
    </pc:docChg>
  </pc:docChgLst>
  <pc:docChgLst>
    <pc:chgData name="Mario Benjamin Trojan" userId="S::qubtr01@cloud.uni-tuebingen.de::572ccafc-dca1-4f17-8fe1-3a0eb7e951b2" providerId="AD" clId="Web-{4643FB62-64EF-31AB-F863-4CCCA4E0FD31}"/>
    <pc:docChg chg="addSld delSld modSld sldOrd">
      <pc:chgData name="Mario Benjamin Trojan" userId="S::qubtr01@cloud.uni-tuebingen.de::572ccafc-dca1-4f17-8fe1-3a0eb7e951b2" providerId="AD" clId="Web-{4643FB62-64EF-31AB-F863-4CCCA4E0FD31}" dt="2024-09-23T13:23:20.257" v="661" actId="20577"/>
      <pc:docMkLst>
        <pc:docMk/>
      </pc:docMkLst>
      <pc:sldChg chg="ord">
        <pc:chgData name="Mario Benjamin Trojan" userId="S::qubtr01@cloud.uni-tuebingen.de::572ccafc-dca1-4f17-8fe1-3a0eb7e951b2" providerId="AD" clId="Web-{4643FB62-64EF-31AB-F863-4CCCA4E0FD31}" dt="2024-09-23T12:31:30.018" v="78"/>
        <pc:sldMkLst>
          <pc:docMk/>
          <pc:sldMk cId="4032163362" sldId="801"/>
        </pc:sldMkLst>
      </pc:sldChg>
      <pc:sldChg chg="modSp">
        <pc:chgData name="Mario Benjamin Trojan" userId="S::qubtr01@cloud.uni-tuebingen.de::572ccafc-dca1-4f17-8fe1-3a0eb7e951b2" providerId="AD" clId="Web-{4643FB62-64EF-31AB-F863-4CCCA4E0FD31}" dt="2024-09-23T12:29:09.341" v="49" actId="20577"/>
        <pc:sldMkLst>
          <pc:docMk/>
          <pc:sldMk cId="1136635612" sldId="812"/>
        </pc:sldMkLst>
        <pc:spChg chg="mod">
          <ac:chgData name="Mario Benjamin Trojan" userId="S::qubtr01@cloud.uni-tuebingen.de::572ccafc-dca1-4f17-8fe1-3a0eb7e951b2" providerId="AD" clId="Web-{4643FB62-64EF-31AB-F863-4CCCA4E0FD31}" dt="2024-09-23T12:29:09.341" v="49" actId="20577"/>
          <ac:spMkLst>
            <pc:docMk/>
            <pc:sldMk cId="1136635612" sldId="812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4643FB62-64EF-31AB-F863-4CCCA4E0FD31}" dt="2024-09-23T13:16:53.088" v="482" actId="20577"/>
        <pc:sldMkLst>
          <pc:docMk/>
          <pc:sldMk cId="3123287452" sldId="813"/>
        </pc:sldMkLst>
        <pc:spChg chg="mod">
          <ac:chgData name="Mario Benjamin Trojan" userId="S::qubtr01@cloud.uni-tuebingen.de::572ccafc-dca1-4f17-8fe1-3a0eb7e951b2" providerId="AD" clId="Web-{4643FB62-64EF-31AB-F863-4CCCA4E0FD31}" dt="2024-09-23T13:16:53.088" v="482" actId="20577"/>
          <ac:spMkLst>
            <pc:docMk/>
            <pc:sldMk cId="3123287452" sldId="813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4643FB62-64EF-31AB-F863-4CCCA4E0FD31}" dt="2024-09-23T13:12:36.892" v="470" actId="20577"/>
        <pc:sldMkLst>
          <pc:docMk/>
          <pc:sldMk cId="1752736149" sldId="815"/>
        </pc:sldMkLst>
        <pc:spChg chg="mod">
          <ac:chgData name="Mario Benjamin Trojan" userId="S::qubtr01@cloud.uni-tuebingen.de::572ccafc-dca1-4f17-8fe1-3a0eb7e951b2" providerId="AD" clId="Web-{4643FB62-64EF-31AB-F863-4CCCA4E0FD31}" dt="2024-09-23T13:12:36.892" v="470" actId="20577"/>
          <ac:spMkLst>
            <pc:docMk/>
            <pc:sldMk cId="1752736149" sldId="815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4643FB62-64EF-31AB-F863-4CCCA4E0FD31}" dt="2024-09-23T13:18:57.170" v="499" actId="14100"/>
        <pc:sldMkLst>
          <pc:docMk/>
          <pc:sldMk cId="1774194457" sldId="817"/>
        </pc:sldMkLst>
        <pc:spChg chg="mod">
          <ac:chgData name="Mario Benjamin Trojan" userId="S::qubtr01@cloud.uni-tuebingen.de::572ccafc-dca1-4f17-8fe1-3a0eb7e951b2" providerId="AD" clId="Web-{4643FB62-64EF-31AB-F863-4CCCA4E0FD31}" dt="2024-09-23T13:18:57.170" v="499" actId="14100"/>
          <ac:spMkLst>
            <pc:docMk/>
            <pc:sldMk cId="1774194457" sldId="817"/>
            <ac:spMk id="2" creationId="{FD216E82-0711-443A-9249-5772C60A0257}"/>
          </ac:spMkLst>
        </pc:spChg>
      </pc:sldChg>
      <pc:sldChg chg="modSp">
        <pc:chgData name="Mario Benjamin Trojan" userId="S::qubtr01@cloud.uni-tuebingen.de::572ccafc-dca1-4f17-8fe1-3a0eb7e951b2" providerId="AD" clId="Web-{4643FB62-64EF-31AB-F863-4CCCA4E0FD31}" dt="2024-09-23T13:21:21.628" v="614" actId="20577"/>
        <pc:sldMkLst>
          <pc:docMk/>
          <pc:sldMk cId="4133085543" sldId="819"/>
        </pc:sldMkLst>
        <pc:spChg chg="mod">
          <ac:chgData name="Mario Benjamin Trojan" userId="S::qubtr01@cloud.uni-tuebingen.de::572ccafc-dca1-4f17-8fe1-3a0eb7e951b2" providerId="AD" clId="Web-{4643FB62-64EF-31AB-F863-4CCCA4E0FD31}" dt="2024-09-23T13:21:21.628" v="614" actId="20577"/>
          <ac:spMkLst>
            <pc:docMk/>
            <pc:sldMk cId="4133085543" sldId="819"/>
            <ac:spMk id="2" creationId="{FD216E82-0711-443A-9249-5772C60A0257}"/>
          </ac:spMkLst>
        </pc:spChg>
      </pc:sldChg>
      <pc:sldChg chg="del">
        <pc:chgData name="Mario Benjamin Trojan" userId="S::qubtr01@cloud.uni-tuebingen.de::572ccafc-dca1-4f17-8fe1-3a0eb7e951b2" providerId="AD" clId="Web-{4643FB62-64EF-31AB-F863-4CCCA4E0FD31}" dt="2024-09-23T13:12:52.814" v="471"/>
        <pc:sldMkLst>
          <pc:docMk/>
          <pc:sldMk cId="3446782167" sldId="820"/>
        </pc:sldMkLst>
      </pc:sldChg>
      <pc:sldChg chg="modSp">
        <pc:chgData name="Mario Benjamin Trojan" userId="S::qubtr01@cloud.uni-tuebingen.de::572ccafc-dca1-4f17-8fe1-3a0eb7e951b2" providerId="AD" clId="Web-{4643FB62-64EF-31AB-F863-4CCCA4E0FD31}" dt="2024-09-23T13:14:36.958" v="477" actId="20577"/>
        <pc:sldMkLst>
          <pc:docMk/>
          <pc:sldMk cId="1513886356" sldId="822"/>
        </pc:sldMkLst>
        <pc:spChg chg="mod">
          <ac:chgData name="Mario Benjamin Trojan" userId="S::qubtr01@cloud.uni-tuebingen.de::572ccafc-dca1-4f17-8fe1-3a0eb7e951b2" providerId="AD" clId="Web-{4643FB62-64EF-31AB-F863-4CCCA4E0FD31}" dt="2024-09-23T13:14:36.958" v="477" actId="20577"/>
          <ac:spMkLst>
            <pc:docMk/>
            <pc:sldMk cId="1513886356" sldId="822"/>
            <ac:spMk id="3" creationId="{A79F958B-FF53-8C46-AEA1-3B02186A7177}"/>
          </ac:spMkLst>
        </pc:spChg>
        <pc:picChg chg="mod">
          <ac:chgData name="Mario Benjamin Trojan" userId="S::qubtr01@cloud.uni-tuebingen.de::572ccafc-dca1-4f17-8fe1-3a0eb7e951b2" providerId="AD" clId="Web-{4643FB62-64EF-31AB-F863-4CCCA4E0FD31}" dt="2024-09-23T13:14:25.833" v="474" actId="14100"/>
          <ac:picMkLst>
            <pc:docMk/>
            <pc:sldMk cId="1513886356" sldId="822"/>
            <ac:picMk id="6" creationId="{A60ACC5F-C80D-D86C-05E1-ACD4A55A5B0A}"/>
          </ac:picMkLst>
        </pc:picChg>
      </pc:sldChg>
      <pc:sldChg chg="del">
        <pc:chgData name="Mario Benjamin Trojan" userId="S::qubtr01@cloud.uni-tuebingen.de::572ccafc-dca1-4f17-8fe1-3a0eb7e951b2" providerId="AD" clId="Web-{4643FB62-64EF-31AB-F863-4CCCA4E0FD31}" dt="2024-09-23T13:13:12.190" v="472"/>
        <pc:sldMkLst>
          <pc:docMk/>
          <pc:sldMk cId="3932009687" sldId="824"/>
        </pc:sldMkLst>
      </pc:sldChg>
      <pc:sldChg chg="ord">
        <pc:chgData name="Mario Benjamin Trojan" userId="S::qubtr01@cloud.uni-tuebingen.de::572ccafc-dca1-4f17-8fe1-3a0eb7e951b2" providerId="AD" clId="Web-{4643FB62-64EF-31AB-F863-4CCCA4E0FD31}" dt="2024-09-23T13:13:49.066" v="473"/>
        <pc:sldMkLst>
          <pc:docMk/>
          <pc:sldMk cId="2720858871" sldId="826"/>
        </pc:sldMkLst>
      </pc:sldChg>
      <pc:sldChg chg="add del replId">
        <pc:chgData name="Mario Benjamin Trojan" userId="S::qubtr01@cloud.uni-tuebingen.de::572ccafc-dca1-4f17-8fe1-3a0eb7e951b2" providerId="AD" clId="Web-{4643FB62-64EF-31AB-F863-4CCCA4E0FD31}" dt="2024-09-23T12:25:51.116" v="1"/>
        <pc:sldMkLst>
          <pc:docMk/>
          <pc:sldMk cId="574290011" sldId="834"/>
        </pc:sldMkLst>
      </pc:sldChg>
      <pc:sldChg chg="modSp add replId">
        <pc:chgData name="Mario Benjamin Trojan" userId="S::qubtr01@cloud.uni-tuebingen.de::572ccafc-dca1-4f17-8fe1-3a0eb7e951b2" providerId="AD" clId="Web-{4643FB62-64EF-31AB-F863-4CCCA4E0FD31}" dt="2024-09-23T13:23:20.257" v="661" actId="20577"/>
        <pc:sldMkLst>
          <pc:docMk/>
          <pc:sldMk cId="2825806220" sldId="834"/>
        </pc:sldMkLst>
        <pc:spChg chg="mod">
          <ac:chgData name="Mario Benjamin Trojan" userId="S::qubtr01@cloud.uni-tuebingen.de::572ccafc-dca1-4f17-8fe1-3a0eb7e951b2" providerId="AD" clId="Web-{4643FB62-64EF-31AB-F863-4CCCA4E0FD31}" dt="2024-09-23T13:23:20.257" v="661" actId="20577"/>
          <ac:spMkLst>
            <pc:docMk/>
            <pc:sldMk cId="2825806220" sldId="834"/>
            <ac:spMk id="2" creationId="{FD216E82-0711-443A-9249-5772C60A0257}"/>
          </ac:spMkLst>
        </pc:spChg>
        <pc:spChg chg="mod">
          <ac:chgData name="Mario Benjamin Trojan" userId="S::qubtr01@cloud.uni-tuebingen.de::572ccafc-dca1-4f17-8fe1-3a0eb7e951b2" providerId="AD" clId="Web-{4643FB62-64EF-31AB-F863-4CCCA4E0FD31}" dt="2024-09-23T12:30:08.453" v="73" actId="20577"/>
          <ac:spMkLst>
            <pc:docMk/>
            <pc:sldMk cId="2825806220" sldId="834"/>
            <ac:spMk id="3" creationId="{ACCB447B-E1FA-4168-8D30-82513A2F39E9}"/>
          </ac:spMkLst>
        </pc:spChg>
      </pc:sldChg>
    </pc:docChg>
  </pc:docChgLst>
  <pc:docChgLst>
    <pc:chgData name="Mario Benjamin Trojan" userId="S::qubtr01@cloud.uni-tuebingen.de::572ccafc-dca1-4f17-8fe1-3a0eb7e951b2" providerId="AD" clId="Web-{8B71E2D1-40B2-59FF-1F7E-F88479684124}"/>
    <pc:docChg chg="modSld">
      <pc:chgData name="Mario Benjamin Trojan" userId="S::qubtr01@cloud.uni-tuebingen.de::572ccafc-dca1-4f17-8fe1-3a0eb7e951b2" providerId="AD" clId="Web-{8B71E2D1-40B2-59FF-1F7E-F88479684124}" dt="2024-08-07T12:12:38.405" v="49" actId="20577"/>
      <pc:docMkLst>
        <pc:docMk/>
      </pc:docMkLst>
      <pc:sldChg chg="modSp">
        <pc:chgData name="Mario Benjamin Trojan" userId="S::qubtr01@cloud.uni-tuebingen.de::572ccafc-dca1-4f17-8fe1-3a0eb7e951b2" providerId="AD" clId="Web-{8B71E2D1-40B2-59FF-1F7E-F88479684124}" dt="2024-08-07T12:12:38.405" v="49" actId="20577"/>
        <pc:sldMkLst>
          <pc:docMk/>
          <pc:sldMk cId="959802398" sldId="821"/>
        </pc:sldMkLst>
        <pc:spChg chg="mod">
          <ac:chgData name="Mario Benjamin Trojan" userId="S::qubtr01@cloud.uni-tuebingen.de::572ccafc-dca1-4f17-8fe1-3a0eb7e951b2" providerId="AD" clId="Web-{8B71E2D1-40B2-59FF-1F7E-F88479684124}" dt="2024-08-07T12:12:38.405" v="49" actId="20577"/>
          <ac:spMkLst>
            <pc:docMk/>
            <pc:sldMk cId="959802398" sldId="821"/>
            <ac:spMk id="6" creationId="{3F0E9C2B-FDE4-7696-C809-AA2F3525FDEB}"/>
          </ac:spMkLst>
        </pc:spChg>
      </pc:sldChg>
    </pc:docChg>
  </pc:docChgLst>
  <pc:docChgLst>
    <pc:chgData name="Mario Benjamin Trojan" userId="S::qubtr01@cloud.uni-tuebingen.de::572ccafc-dca1-4f17-8fe1-3a0eb7e951b2" providerId="AD" clId="Web-{FF7A1F3E-C213-9585-247E-89F28079738F}"/>
    <pc:docChg chg="addSld delSld modSld sldOrd">
      <pc:chgData name="Mario Benjamin Trojan" userId="S::qubtr01@cloud.uni-tuebingen.de::572ccafc-dca1-4f17-8fe1-3a0eb7e951b2" providerId="AD" clId="Web-{FF7A1F3E-C213-9585-247E-89F28079738F}" dt="2024-09-23T08:52:51.719" v="99" actId="14100"/>
      <pc:docMkLst>
        <pc:docMk/>
      </pc:docMkLst>
      <pc:sldChg chg="modSp add del ord">
        <pc:chgData name="Mario Benjamin Trojan" userId="S::qubtr01@cloud.uni-tuebingen.de::572ccafc-dca1-4f17-8fe1-3a0eb7e951b2" providerId="AD" clId="Web-{FF7A1F3E-C213-9585-247E-89F28079738F}" dt="2024-09-23T08:50:55.372" v="57" actId="20577"/>
        <pc:sldMkLst>
          <pc:docMk/>
          <pc:sldMk cId="160791016" sldId="800"/>
        </pc:sldMkLst>
        <pc:spChg chg="mod">
          <ac:chgData name="Mario Benjamin Trojan" userId="S::qubtr01@cloud.uni-tuebingen.de::572ccafc-dca1-4f17-8fe1-3a0eb7e951b2" providerId="AD" clId="Web-{FF7A1F3E-C213-9585-247E-89F28079738F}" dt="2024-09-23T08:50:55.372" v="57" actId="20577"/>
          <ac:spMkLst>
            <pc:docMk/>
            <pc:sldMk cId="160791016" sldId="800"/>
            <ac:spMk id="2" creationId="{FD216E82-0711-443A-9249-5772C60A0257}"/>
          </ac:spMkLst>
        </pc:spChg>
      </pc:sldChg>
      <pc:sldChg chg="del">
        <pc:chgData name="Mario Benjamin Trojan" userId="S::qubtr01@cloud.uni-tuebingen.de::572ccafc-dca1-4f17-8fe1-3a0eb7e951b2" providerId="AD" clId="Web-{FF7A1F3E-C213-9585-247E-89F28079738F}" dt="2024-09-23T08:45:44.144" v="32"/>
        <pc:sldMkLst>
          <pc:docMk/>
          <pc:sldMk cId="2801237822" sldId="805"/>
        </pc:sldMkLst>
      </pc:sldChg>
      <pc:sldChg chg="modSp">
        <pc:chgData name="Mario Benjamin Trojan" userId="S::qubtr01@cloud.uni-tuebingen.de::572ccafc-dca1-4f17-8fe1-3a0eb7e951b2" providerId="AD" clId="Web-{FF7A1F3E-C213-9585-247E-89F28079738F}" dt="2024-09-23T08:45:20.315" v="31" actId="20577"/>
        <pc:sldMkLst>
          <pc:docMk/>
          <pc:sldMk cId="39749174" sldId="808"/>
        </pc:sldMkLst>
        <pc:spChg chg="mod">
          <ac:chgData name="Mario Benjamin Trojan" userId="S::qubtr01@cloud.uni-tuebingen.de::572ccafc-dca1-4f17-8fe1-3a0eb7e951b2" providerId="AD" clId="Web-{FF7A1F3E-C213-9585-247E-89F28079738F}" dt="2024-09-23T08:45:20.315" v="31" actId="20577"/>
          <ac:spMkLst>
            <pc:docMk/>
            <pc:sldMk cId="39749174" sldId="808"/>
            <ac:spMk id="3" creationId="{ACCB447B-E1FA-4168-8D30-82513A2F39E9}"/>
          </ac:spMkLst>
        </pc:spChg>
        <pc:picChg chg="mod">
          <ac:chgData name="Mario Benjamin Trojan" userId="S::qubtr01@cloud.uni-tuebingen.de::572ccafc-dca1-4f17-8fe1-3a0eb7e951b2" providerId="AD" clId="Web-{FF7A1F3E-C213-9585-247E-89F28079738F}" dt="2024-09-23T08:44:49.111" v="30" actId="14100"/>
          <ac:picMkLst>
            <pc:docMk/>
            <pc:sldMk cId="39749174" sldId="808"/>
            <ac:picMk id="7" creationId="{A3263930-5314-D89D-8FC8-941FF616B008}"/>
          </ac:picMkLst>
        </pc:picChg>
      </pc:sldChg>
      <pc:sldChg chg="modSp">
        <pc:chgData name="Mario Benjamin Trojan" userId="S::qubtr01@cloud.uni-tuebingen.de::572ccafc-dca1-4f17-8fe1-3a0eb7e951b2" providerId="AD" clId="Web-{FF7A1F3E-C213-9585-247E-89F28079738F}" dt="2024-09-23T08:34:39.983" v="14" actId="20577"/>
        <pc:sldMkLst>
          <pc:docMk/>
          <pc:sldMk cId="2049118026" sldId="810"/>
        </pc:sldMkLst>
        <pc:spChg chg="mod">
          <ac:chgData name="Mario Benjamin Trojan" userId="S::qubtr01@cloud.uni-tuebingen.de::572ccafc-dca1-4f17-8fe1-3a0eb7e951b2" providerId="AD" clId="Web-{FF7A1F3E-C213-9585-247E-89F28079738F}" dt="2024-09-23T08:34:39.983" v="14" actId="20577"/>
          <ac:spMkLst>
            <pc:docMk/>
            <pc:sldMk cId="2049118026" sldId="810"/>
            <ac:spMk id="7" creationId="{8DF4F3E1-B818-344E-644B-E710E212CF72}"/>
          </ac:spMkLst>
        </pc:spChg>
      </pc:sldChg>
      <pc:sldChg chg="modSp ord">
        <pc:chgData name="Mario Benjamin Trojan" userId="S::qubtr01@cloud.uni-tuebingen.de::572ccafc-dca1-4f17-8fe1-3a0eb7e951b2" providerId="AD" clId="Web-{FF7A1F3E-C213-9585-247E-89F28079738F}" dt="2024-09-23T08:52:51.719" v="99" actId="14100"/>
        <pc:sldMkLst>
          <pc:docMk/>
          <pc:sldMk cId="1513886356" sldId="822"/>
        </pc:sldMkLst>
        <pc:spChg chg="mod">
          <ac:chgData name="Mario Benjamin Trojan" userId="S::qubtr01@cloud.uni-tuebingen.de::572ccafc-dca1-4f17-8fe1-3a0eb7e951b2" providerId="AD" clId="Web-{FF7A1F3E-C213-9585-247E-89F28079738F}" dt="2024-09-23T08:52:46.687" v="98" actId="1076"/>
          <ac:spMkLst>
            <pc:docMk/>
            <pc:sldMk cId="1513886356" sldId="822"/>
            <ac:spMk id="7" creationId="{5F08545A-FFEB-ACBB-58C0-E29EC9AE47C8}"/>
          </ac:spMkLst>
        </pc:spChg>
        <pc:spChg chg="mod">
          <ac:chgData name="Mario Benjamin Trojan" userId="S::qubtr01@cloud.uni-tuebingen.de::572ccafc-dca1-4f17-8fe1-3a0eb7e951b2" providerId="AD" clId="Web-{FF7A1F3E-C213-9585-247E-89F28079738F}" dt="2024-09-23T08:52:39.859" v="97" actId="20577"/>
          <ac:spMkLst>
            <pc:docMk/>
            <pc:sldMk cId="1513886356" sldId="822"/>
            <ac:spMk id="9" creationId="{61E12054-1EAC-36AD-1F76-965D6FC83314}"/>
          </ac:spMkLst>
        </pc:spChg>
        <pc:picChg chg="mod">
          <ac:chgData name="Mario Benjamin Trojan" userId="S::qubtr01@cloud.uni-tuebingen.de::572ccafc-dca1-4f17-8fe1-3a0eb7e951b2" providerId="AD" clId="Web-{FF7A1F3E-C213-9585-247E-89F28079738F}" dt="2024-09-23T08:52:51.719" v="99" actId="14100"/>
          <ac:picMkLst>
            <pc:docMk/>
            <pc:sldMk cId="1513886356" sldId="822"/>
            <ac:picMk id="6" creationId="{A60ACC5F-C80D-D86C-05E1-ACD4A55A5B0A}"/>
          </ac:picMkLst>
        </pc:picChg>
      </pc:sldChg>
      <pc:sldChg chg="modSp">
        <pc:chgData name="Mario Benjamin Trojan" userId="S::qubtr01@cloud.uni-tuebingen.de::572ccafc-dca1-4f17-8fe1-3a0eb7e951b2" providerId="AD" clId="Web-{FF7A1F3E-C213-9585-247E-89F28079738F}" dt="2024-09-23T08:33:39.216" v="2" actId="20577"/>
        <pc:sldMkLst>
          <pc:docMk/>
          <pc:sldMk cId="3209894543" sldId="833"/>
        </pc:sldMkLst>
        <pc:spChg chg="mod">
          <ac:chgData name="Mario Benjamin Trojan" userId="S::qubtr01@cloud.uni-tuebingen.de::572ccafc-dca1-4f17-8fe1-3a0eb7e951b2" providerId="AD" clId="Web-{FF7A1F3E-C213-9585-247E-89F28079738F}" dt="2024-09-23T08:33:39.216" v="2" actId="20577"/>
          <ac:spMkLst>
            <pc:docMk/>
            <pc:sldMk cId="3209894543" sldId="833"/>
            <ac:spMk id="9" creationId="{D474ED6D-4BE1-5504-4B70-B39F77DB5843}"/>
          </ac:spMkLst>
        </pc:spChg>
      </pc:sldChg>
    </pc:docChg>
  </pc:docChgLst>
  <pc:docChgLst>
    <pc:chgData name="Mario Benjamin Trojan" userId="S::qubtr01@cloud.uni-tuebingen.de::572ccafc-dca1-4f17-8fe1-3a0eb7e951b2" providerId="AD" clId="Web-{AB40DD11-97AA-A95A-89CF-062D8E0553B3}"/>
    <pc:docChg chg="modSld">
      <pc:chgData name="Mario Benjamin Trojan" userId="S::qubtr01@cloud.uni-tuebingen.de::572ccafc-dca1-4f17-8fe1-3a0eb7e951b2" providerId="AD" clId="Web-{AB40DD11-97AA-A95A-89CF-062D8E0553B3}" dt="2024-08-07T12:10:14.313" v="85" actId="20577"/>
      <pc:docMkLst>
        <pc:docMk/>
      </pc:docMkLst>
      <pc:sldChg chg="modSp">
        <pc:chgData name="Mario Benjamin Trojan" userId="S::qubtr01@cloud.uni-tuebingen.de::572ccafc-dca1-4f17-8fe1-3a0eb7e951b2" providerId="AD" clId="Web-{AB40DD11-97AA-A95A-89CF-062D8E0553B3}" dt="2024-08-07T12:10:14.313" v="85" actId="20577"/>
        <pc:sldMkLst>
          <pc:docMk/>
          <pc:sldMk cId="959802398" sldId="821"/>
        </pc:sldMkLst>
        <pc:spChg chg="mod">
          <ac:chgData name="Mario Benjamin Trojan" userId="S::qubtr01@cloud.uni-tuebingen.de::572ccafc-dca1-4f17-8fe1-3a0eb7e951b2" providerId="AD" clId="Web-{AB40DD11-97AA-A95A-89CF-062D8E0553B3}" dt="2024-08-07T12:10:14.313" v="85" actId="20577"/>
          <ac:spMkLst>
            <pc:docMk/>
            <pc:sldMk cId="959802398" sldId="821"/>
            <ac:spMk id="6" creationId="{3F0E9C2B-FDE4-7696-C809-AA2F3525FDE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5" cy="496888"/>
          </a:xfrm>
          <a:prstGeom prst="rect">
            <a:avLst/>
          </a:prstGeom>
        </p:spPr>
        <p:txBody>
          <a:bodyPr vert="horz" lIns="91322" tIns="45661" rIns="91322" bIns="45661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62388" y="0"/>
            <a:ext cx="2955925" cy="496888"/>
          </a:xfrm>
          <a:prstGeom prst="rect">
            <a:avLst/>
          </a:prstGeom>
        </p:spPr>
        <p:txBody>
          <a:bodyPr vert="horz" lIns="91322" tIns="45661" rIns="91322" bIns="45661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4F7B59A-83A2-4A4C-AB6A-2DFE2FE95F69}" type="datetimeFigureOut">
              <a:rPr lang="de-DE"/>
              <a:pPr>
                <a:defRPr/>
              </a:pPr>
              <a:t>24.09.2024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0225"/>
            <a:ext cx="2955925" cy="496888"/>
          </a:xfrm>
          <a:prstGeom prst="rect">
            <a:avLst/>
          </a:prstGeom>
        </p:spPr>
        <p:txBody>
          <a:bodyPr vert="horz" lIns="91322" tIns="45661" rIns="91322" bIns="45661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62388" y="9420225"/>
            <a:ext cx="2955925" cy="496888"/>
          </a:xfrm>
          <a:prstGeom prst="rect">
            <a:avLst/>
          </a:prstGeom>
        </p:spPr>
        <p:txBody>
          <a:bodyPr vert="horz" wrap="square" lIns="91322" tIns="45661" rIns="91322" bIns="4566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ECB423F-C3A7-4345-B851-175740C3DFE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4338" cy="496888"/>
          </a:xfrm>
          <a:prstGeom prst="rect">
            <a:avLst/>
          </a:prstGeom>
        </p:spPr>
        <p:txBody>
          <a:bodyPr vert="horz" lIns="91322" tIns="45661" rIns="91322" bIns="45661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63975" y="0"/>
            <a:ext cx="2954338" cy="496888"/>
          </a:xfrm>
          <a:prstGeom prst="rect">
            <a:avLst/>
          </a:prstGeom>
        </p:spPr>
        <p:txBody>
          <a:bodyPr vert="horz" lIns="91322" tIns="45661" rIns="91322" bIns="45661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E9498A-CFCD-479F-B668-77A7B89317B0}" type="datetimeFigureOut">
              <a:rPr lang="de-DE"/>
              <a:pPr>
                <a:defRPr/>
              </a:pPr>
              <a:t>24.09.2024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5513" y="590550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22" tIns="45661" rIns="91322" bIns="45661" rtlCol="0" anchor="ctr"/>
          <a:lstStyle/>
          <a:p>
            <a:pPr lvl="0"/>
            <a:endParaRPr lang="de-DE" noProof="0"/>
          </a:p>
        </p:txBody>
      </p:sp>
      <p:sp>
        <p:nvSpPr>
          <p:cNvPr id="3379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928688" y="4710113"/>
            <a:ext cx="5240337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/>
          </a:p>
          <a:p>
            <a:pPr lvl="0"/>
            <a:endParaRPr lang="en-US" altLang="en-US" noProof="0"/>
          </a:p>
          <a:p>
            <a:pPr lvl="0"/>
            <a:endParaRPr lang="en-US" altLang="en-US" noProof="0"/>
          </a:p>
          <a:p>
            <a:pPr lvl="0"/>
            <a:endParaRPr lang="en-US" altLang="en-US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0225"/>
            <a:ext cx="2954338" cy="496888"/>
          </a:xfrm>
          <a:prstGeom prst="rect">
            <a:avLst/>
          </a:prstGeom>
        </p:spPr>
        <p:txBody>
          <a:bodyPr vert="horz" lIns="91322" tIns="45661" rIns="91322" bIns="45661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63975" y="9420225"/>
            <a:ext cx="2954338" cy="496888"/>
          </a:xfrm>
          <a:prstGeom prst="rect">
            <a:avLst/>
          </a:prstGeom>
        </p:spPr>
        <p:txBody>
          <a:bodyPr vert="horz" wrap="square" lIns="91322" tIns="45661" rIns="91322" bIns="4566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6117C67-C18E-41B6-AEB0-6520CF16A7FE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ts val="1600"/>
      </a:lnSpc>
      <a:spcBef>
        <a:spcPts val="80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360000" y="4320001"/>
            <a:ext cx="8428037" cy="43088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buNone/>
              <a:defRPr sz="2800" b="0" baseline="0">
                <a:solidFill>
                  <a:srgbClr val="000000"/>
                </a:solidFill>
                <a:latin typeface="+mj-lt"/>
              </a:defRPr>
            </a:lvl1pPr>
            <a:lvl2pPr marL="360363" indent="0">
              <a:buNone/>
              <a:defRPr sz="2800">
                <a:latin typeface="+mj-lt"/>
              </a:defRPr>
            </a:lvl2pPr>
            <a:lvl3pPr marL="720725" indent="0">
              <a:buNone/>
              <a:defRPr sz="2800">
                <a:latin typeface="+mj-lt"/>
              </a:defRPr>
            </a:lvl3pPr>
            <a:lvl4pPr marL="1074737" indent="0">
              <a:buNone/>
              <a:defRPr sz="2800">
                <a:latin typeface="+mj-lt"/>
              </a:defRPr>
            </a:lvl4pPr>
            <a:lvl5pPr marL="1439862" indent="0">
              <a:buNone/>
              <a:defRPr sz="2800">
                <a:latin typeface="+mj-lt"/>
              </a:defRPr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359999" y="6120001"/>
            <a:ext cx="8431575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de-DE" alt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418713512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nseite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/>
          </p:cNvSpPr>
          <p:nvPr userDrawn="1"/>
        </p:nvSpPr>
        <p:spPr bwMode="auto">
          <a:xfrm>
            <a:off x="360363" y="6605588"/>
            <a:ext cx="7612062" cy="115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702550" algn="r"/>
              </a:tabLst>
              <a:defRPr/>
            </a:pPr>
            <a:r>
              <a:rPr lang="de-DE" altLang="de-DE" sz="75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Fußzeile bearbeiten/entfernen: Register Ansicht &gt; Folienmaster &gt; Layout 2 „Innenseite mit Fußzeile“ auswählen &gt; Fußzeile überschreiben bzw. löschen. Zurück: Ansicht &gt; Normal</a:t>
            </a:r>
          </a:p>
        </p:txBody>
      </p:sp>
      <p:sp>
        <p:nvSpPr>
          <p:cNvPr id="5" name="Foliennummernplatzhalter 3"/>
          <p:cNvSpPr txBox="1">
            <a:spLocks/>
          </p:cNvSpPr>
          <p:nvPr userDrawn="1"/>
        </p:nvSpPr>
        <p:spPr bwMode="auto">
          <a:xfrm>
            <a:off x="8170606" y="6605588"/>
            <a:ext cx="61303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025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de-DE" altLang="de-DE" sz="800">
                <a:solidFill>
                  <a:srgbClr val="000000"/>
                </a:solidFill>
              </a:rPr>
              <a:t> |  </a:t>
            </a:r>
            <a:fld id="{1021C079-68E6-4921-8777-B7BCE6190042}" type="slidenum">
              <a:rPr lang="de-DE" altLang="de-DE" sz="800">
                <a:solidFill>
                  <a:srgbClr val="000000"/>
                </a:solidFill>
              </a:rPr>
              <a:pPr algn="r" eaLnBrk="1" hangingPunct="1"/>
              <a:t>‹Nr.›</a:t>
            </a:fld>
            <a:endParaRPr lang="de-DE" altLang="de-DE" sz="800">
              <a:solidFill>
                <a:srgbClr val="000000"/>
              </a:solidFill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80975" indent="-180975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 sz="1800" baseline="0"/>
            </a:lvl1pPr>
            <a:lvl2pPr marL="358775" indent="-177800">
              <a:lnSpc>
                <a:spcPct val="100000"/>
              </a:lnSpc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tabLst>
                <a:tab pos="358775" algn="l"/>
              </a:tabLst>
              <a:defRPr sz="1600"/>
            </a:lvl2pPr>
            <a:lvl3pPr marL="539750" indent="-180975">
              <a:lnSpc>
                <a:spcPct val="100000"/>
              </a:lnSpc>
              <a:spcAft>
                <a:spcPts val="400"/>
              </a:spcAft>
              <a:buFont typeface="Arial" panose="020B0604020202020204" pitchFamily="34" charset="0"/>
              <a:buChar char="•"/>
              <a:defRPr/>
            </a:lvl3pPr>
            <a:lvl4pPr marL="711200" indent="-171450">
              <a:lnSpc>
                <a:spcPct val="100000"/>
              </a:lnSpc>
              <a:spcAft>
                <a:spcPts val="200"/>
              </a:spcAft>
              <a:buFont typeface="Arial" panose="020B0604020202020204" pitchFamily="34" charset="0"/>
              <a:buChar char="•"/>
              <a:defRPr/>
            </a:lvl4pPr>
            <a:lvl5pPr marL="887413" indent="-171450">
              <a:lnSpc>
                <a:spcPct val="100000"/>
              </a:lnSpc>
              <a:spcAft>
                <a:spcPts val="100"/>
              </a:spcAft>
              <a:buFont typeface="Arial" panose="020B0604020202020204" pitchFamily="34" charset="0"/>
              <a:buChar char="•"/>
              <a:defRPr sz="1100"/>
            </a:lvl5pPr>
          </a:lstStyle>
          <a:p>
            <a:pPr lvl="0"/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360362" y="1385888"/>
            <a:ext cx="8427600" cy="705712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ct val="100000"/>
              </a:lnSpc>
              <a:buNone/>
              <a:defRPr sz="2200" b="1">
                <a:latin typeface="+mn-lt"/>
              </a:defRPr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825294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366EB96-C29E-4108-893C-CA8E45600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54AB0-AB70-47B7-8E1D-B5D8481207C7}" type="datetimeFigureOut">
              <a:rPr lang="de-DE" smtClean="0"/>
              <a:t>24.09.2024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39E8ADD-8237-46CE-BE74-4ABFD85F9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E9583F8-92CD-4FAE-A565-8D606090A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65BB-1D1C-42B7-BB9E-95ABC11C39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1414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Grafi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" y="263525"/>
            <a:ext cx="2476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021" r:id="rId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9pPr>
    </p:titleStyle>
    <p:bodyStyle>
      <a:lvl1pPr marL="180975" indent="-180975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180975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SzPct val="80000"/>
        <a:buChar char="-"/>
        <a:defRPr sz="2000">
          <a:solidFill>
            <a:schemeClr val="tx1"/>
          </a:solidFill>
          <a:latin typeface="+mn-lt"/>
        </a:defRPr>
      </a:lvl2pPr>
      <a:lvl3pPr marL="895350" indent="-174625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Wingdings" panose="05000000000000000000" pitchFamily="2" charset="2"/>
        <a:buChar char="§"/>
        <a:defRPr sz="1400">
          <a:solidFill>
            <a:schemeClr val="tx1"/>
          </a:solidFill>
          <a:latin typeface="+mn-lt"/>
        </a:defRPr>
      </a:lvl3pPr>
      <a:lvl4pPr marL="1260475" indent="-18573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4pPr>
      <a:lvl5pPr marL="16224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5pPr>
      <a:lvl6pPr marL="20796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6pPr>
      <a:lvl7pPr marL="25368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7pPr>
      <a:lvl8pPr marL="29940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8pPr>
      <a:lvl9pPr marL="34512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750888"/>
            <a:ext cx="9144000" cy="136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051" name="Line 8"/>
          <p:cNvSpPr>
            <a:spLocks noChangeShapeType="1"/>
          </p:cNvSpPr>
          <p:nvPr userDrawn="1"/>
        </p:nvSpPr>
        <p:spPr bwMode="auto">
          <a:xfrm>
            <a:off x="7938" y="855663"/>
            <a:ext cx="9144000" cy="0"/>
          </a:xfrm>
          <a:prstGeom prst="line">
            <a:avLst/>
          </a:prstGeom>
          <a:noFill/>
          <a:ln w="9525">
            <a:solidFill>
              <a:schemeClr val="accent2">
                <a:alpha val="89803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52" name="Line 8"/>
          <p:cNvSpPr>
            <a:spLocks noChangeShapeType="1"/>
          </p:cNvSpPr>
          <p:nvPr userDrawn="1"/>
        </p:nvSpPr>
        <p:spPr bwMode="auto">
          <a:xfrm>
            <a:off x="7938" y="6475413"/>
            <a:ext cx="9144000" cy="0"/>
          </a:xfrm>
          <a:prstGeom prst="line">
            <a:avLst/>
          </a:prstGeom>
          <a:noFill/>
          <a:ln w="9525">
            <a:solidFill>
              <a:srgbClr val="CBCBC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2053" name="Grafik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263525"/>
            <a:ext cx="1538287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023" r:id="rId1"/>
    <p:sldLayoutId id="2147486024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Arial" charset="0"/>
        </a:defRPr>
      </a:lvl9pPr>
    </p:titleStyle>
    <p:bodyStyle>
      <a:lvl1pPr marL="180975" indent="-180975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180975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SzPct val="80000"/>
        <a:buChar char="-"/>
        <a:defRPr sz="2000">
          <a:solidFill>
            <a:schemeClr val="tx1"/>
          </a:solidFill>
          <a:latin typeface="+mn-lt"/>
        </a:defRPr>
      </a:lvl2pPr>
      <a:lvl3pPr marL="895350" indent="-174625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Wingdings" panose="05000000000000000000" pitchFamily="2" charset="2"/>
        <a:buChar char="§"/>
        <a:defRPr sz="1400">
          <a:solidFill>
            <a:schemeClr val="tx1"/>
          </a:solidFill>
          <a:latin typeface="+mn-lt"/>
        </a:defRPr>
      </a:lvl3pPr>
      <a:lvl4pPr marL="1260475" indent="-18573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4pPr>
      <a:lvl5pPr marL="1622425" indent="-18256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5pPr>
      <a:lvl6pPr marL="20796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6pPr>
      <a:lvl7pPr marL="25368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7pPr>
      <a:lvl8pPr marL="29940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8pPr>
      <a:lvl9pPr marL="3451225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readcoop.eu/de/modelle/latin-carolingian-minuscule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localhost:8080/neg/gast/quelle?ID=94362" TargetMode="External"/><Relationship Id="rId2" Type="http://schemas.openxmlformats.org/officeDocument/2006/relationships/hyperlink" Target="https://outils.biblissima.fr/en/collatinus-web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research.google/blog/croissant-a-metadata-format-for-ml-ready-datasets/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 lIns="0" tIns="0" rIns="0" bIns="0" anchor="t">
            <a:spAutoFit/>
          </a:bodyPr>
          <a:lstStyle/>
          <a:p>
            <a:r>
              <a:rPr lang="de-DE">
                <a:cs typeface="Arial"/>
              </a:rPr>
              <a:t>NPPM Community-Workshop 24./25.09.2024</a:t>
            </a:r>
          </a:p>
        </p:txBody>
      </p:sp>
      <p:sp>
        <p:nvSpPr>
          <p:cNvPr id="4" name="Rechteck 3"/>
          <p:cNvSpPr/>
          <p:nvPr/>
        </p:nvSpPr>
        <p:spPr>
          <a:xfrm>
            <a:off x="360363" y="1438275"/>
            <a:ext cx="8423275" cy="2466975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360363" y="3905250"/>
            <a:ext cx="8423275" cy="144463"/>
          </a:xfrm>
          <a:prstGeom prst="rect">
            <a:avLst/>
          </a:prstGeom>
          <a:solidFill>
            <a:srgbClr val="A51E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7" name="Rechteck 7"/>
          <p:cNvSpPr>
            <a:spLocks noChangeArrowheads="1"/>
          </p:cNvSpPr>
          <p:nvPr/>
        </p:nvSpPr>
        <p:spPr bwMode="auto">
          <a:xfrm>
            <a:off x="727075" y="1725613"/>
            <a:ext cx="77358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de-DE" altLang="de-DE" sz="1400" b="1">
                <a:solidFill>
                  <a:srgbClr val="808080"/>
                </a:solidFill>
                <a:latin typeface="Arial"/>
                <a:cs typeface="Arial"/>
              </a:rPr>
              <a:t>Namen, Personen und Personengruppen des Mittelalters (NPPM)</a:t>
            </a:r>
            <a:endParaRPr lang="de-DE" altLang="de-DE" sz="1400" b="1"/>
          </a:p>
        </p:txBody>
      </p:sp>
      <p:sp>
        <p:nvSpPr>
          <p:cNvPr id="9" name="Rectangle 19"/>
          <p:cNvSpPr>
            <a:spLocks noChangeArrowheads="1"/>
          </p:cNvSpPr>
          <p:nvPr/>
        </p:nvSpPr>
        <p:spPr bwMode="auto">
          <a:xfrm>
            <a:off x="3182400" y="374650"/>
            <a:ext cx="4113750" cy="166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ts val="1400"/>
              </a:lnSpc>
              <a:defRPr/>
            </a:pPr>
            <a:r>
              <a:rPr lang="de-DE" altLang="de-DE" sz="1100" b="1">
                <a:solidFill>
                  <a:srgbClr val="A51E37"/>
                </a:solidFill>
                <a:latin typeface="Arial"/>
                <a:cs typeface="Arial"/>
              </a:rPr>
              <a:t>Universitätsbibliothek</a:t>
            </a:r>
            <a:endParaRPr lang="de-DE"/>
          </a:p>
        </p:txBody>
      </p:sp>
      <p:sp>
        <p:nvSpPr>
          <p:cNvPr id="3" name="Textplatzhalter 1">
            <a:extLst>
              <a:ext uri="{FF2B5EF4-FFF2-40B4-BE49-F238E27FC236}">
                <a16:creationId xmlns:a16="http://schemas.microsoft.com/office/drawing/2014/main" id="{98F393D4-4226-34B9-8BB3-AEC3068A6B8B}"/>
              </a:ext>
            </a:extLst>
          </p:cNvPr>
          <p:cNvSpPr txBox="1">
            <a:spLocks/>
          </p:cNvSpPr>
          <p:nvPr/>
        </p:nvSpPr>
        <p:spPr>
          <a:xfrm>
            <a:off x="358923" y="4876288"/>
            <a:ext cx="8428037" cy="3077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r>
              <a:rPr lang="de-DE" sz="2000" kern="0" dirty="0">
                <a:latin typeface="Arial"/>
                <a:cs typeface="Arial"/>
              </a:rPr>
              <a:t>Austausch IV: Potenzielle Anwendungsfälle für AI</a:t>
            </a:r>
            <a:endParaRPr lang="de-DE" sz="2000" kern="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1873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1123384"/>
          </a:xfrm>
        </p:spPr>
        <p:txBody>
          <a:bodyPr wrap="square" lIns="0" tIns="0" rIns="0" bIns="0" anchor="t">
            <a:spAutoFit/>
          </a:bodyPr>
          <a:lstStyle/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OCR/HTR-Beispiel: </a:t>
            </a:r>
            <a:r>
              <a:rPr lang="de-DE" err="1">
                <a:cs typeface="Arial"/>
              </a:rPr>
              <a:t>Transkribus</a:t>
            </a:r>
            <a:r>
              <a:rPr lang="de-DE">
                <a:cs typeface="Arial"/>
              </a:rPr>
              <a:t> (Karolingische Minuskel)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sp>
        <p:nvSpPr>
          <p:cNvPr id="6" name="Textplatzhalter 1">
            <a:extLst>
              <a:ext uri="{FF2B5EF4-FFF2-40B4-BE49-F238E27FC236}">
                <a16:creationId xmlns:a16="http://schemas.microsoft.com/office/drawing/2014/main" id="{3F0E9C2B-FDE4-7696-C809-AA2F3525FDEB}"/>
              </a:ext>
            </a:extLst>
          </p:cNvPr>
          <p:cNvSpPr txBox="1">
            <a:spLocks/>
          </p:cNvSpPr>
          <p:nvPr/>
        </p:nvSpPr>
        <p:spPr>
          <a:xfrm>
            <a:off x="4710774" y="2314800"/>
            <a:ext cx="4215529" cy="1718419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180975" indent="-180975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78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tabLst>
                <a:tab pos="358775" algn="l"/>
              </a:tabLst>
              <a:defRPr sz="1600">
                <a:solidFill>
                  <a:schemeClr val="tx1"/>
                </a:solidFill>
                <a:latin typeface="+mn-lt"/>
              </a:defRPr>
            </a:lvl2pPr>
            <a:lvl3pPr marL="539750" indent="-180975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711200" indent="-1714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+mn-lt"/>
              </a:defRPr>
            </a:lvl4pPr>
            <a:lvl5pPr marL="887413" indent="-1714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  <a:latin typeface="+mn-lt"/>
              </a:defRPr>
            </a:lvl5pPr>
            <a:lvl6pPr marL="20796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6pPr>
            <a:lvl7pPr marL="25368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7pPr>
            <a:lvl8pPr marL="29940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8pPr>
            <a:lvl9pPr marL="34512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600" kern="0">
                <a:ea typeface="+mn-lt"/>
                <a:cs typeface="+mn-lt"/>
                <a:hlinkClick r:id="rId2"/>
              </a:rPr>
              <a:t>https://readcoop.eu/de/modelle/latin-carolingian-minuscule/</a:t>
            </a:r>
            <a:endParaRPr lang="de-DE" sz="1600" kern="0">
              <a:cs typeface="Arial"/>
            </a:endParaRPr>
          </a:p>
          <a:p>
            <a:r>
              <a:rPr lang="de-DE" sz="1600" kern="0">
                <a:cs typeface="Arial"/>
              </a:rPr>
              <a:t>Beispiel aus </a:t>
            </a:r>
            <a:r>
              <a:rPr lang="de-DE" sz="1600" kern="0" err="1">
                <a:cs typeface="Arial"/>
              </a:rPr>
              <a:t>Transkribus</a:t>
            </a:r>
            <a:r>
              <a:rPr lang="de-DE" sz="1600" kern="0">
                <a:cs typeface="Arial"/>
              </a:rPr>
              <a:t>-Website</a:t>
            </a:r>
          </a:p>
          <a:p>
            <a:pPr lvl="1"/>
            <a:endParaRPr lang="de-DE" sz="1400" kern="0">
              <a:cs typeface="Arial"/>
            </a:endParaRPr>
          </a:p>
          <a:p>
            <a:pPr lvl="2"/>
            <a:endParaRPr lang="de-DE" sz="1200" kern="0">
              <a:cs typeface="Arial"/>
            </a:endParaRPr>
          </a:p>
          <a:p>
            <a:endParaRPr lang="de-DE" sz="1600" kern="0">
              <a:cs typeface="Arial"/>
            </a:endParaRPr>
          </a:p>
        </p:txBody>
      </p:sp>
      <p:pic>
        <p:nvPicPr>
          <p:cNvPr id="8" name="Grafik 7" descr="Ein Bild, das Text, Handschrift, Brief, Pergament enthält.&#10;&#10;Beschreibung automatisch generiert.">
            <a:extLst>
              <a:ext uri="{FF2B5EF4-FFF2-40B4-BE49-F238E27FC236}">
                <a16:creationId xmlns:a16="http://schemas.microsoft.com/office/drawing/2014/main" id="{0C042851-E608-3074-8D2B-46CDAA8900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10" y="2313038"/>
            <a:ext cx="3597686" cy="415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547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1123384"/>
          </a:xfrm>
        </p:spPr>
        <p:txBody>
          <a:bodyPr wrap="square" lIns="0" tIns="0" rIns="0" bIns="0" anchor="t">
            <a:spAutoFit/>
          </a:bodyPr>
          <a:lstStyle/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OCR/HTR-Beispiel: </a:t>
            </a:r>
            <a:r>
              <a:rPr lang="de-DE" err="1">
                <a:cs typeface="Arial"/>
              </a:rPr>
              <a:t>Transkribus</a:t>
            </a:r>
            <a:r>
              <a:rPr lang="de-DE">
                <a:cs typeface="Arial"/>
              </a:rPr>
              <a:t> (Karolingische Minuskel)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pic>
        <p:nvPicPr>
          <p:cNvPr id="8" name="Grafik 7" descr="Ein Bild, das Text, Handschrift, Brief, Pergament enthält.&#10;&#10;Beschreibung automatisch generiert.">
            <a:extLst>
              <a:ext uri="{FF2B5EF4-FFF2-40B4-BE49-F238E27FC236}">
                <a16:creationId xmlns:a16="http://schemas.microsoft.com/office/drawing/2014/main" id="{0C042851-E608-3074-8D2B-46CDAA8900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10" y="2313038"/>
            <a:ext cx="3597686" cy="4158431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8DF4F3E1-B818-344E-644B-E710E212CF72}"/>
              </a:ext>
            </a:extLst>
          </p:cNvPr>
          <p:cNvSpPr txBox="1"/>
          <p:nvPr/>
        </p:nvSpPr>
        <p:spPr>
          <a:xfrm>
            <a:off x="4251222" y="2315497"/>
            <a:ext cx="4531442" cy="33239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err="1">
                <a:latin typeface="Arial"/>
                <a:cs typeface="Arial"/>
              </a:rPr>
              <a:t>Epithaphium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apsenum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hicum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XiI</a:t>
            </a:r>
            <a:r>
              <a:rPr lang="en-US" sz="1400" dirty="0">
                <a:latin typeface="Arial"/>
                <a:cs typeface="Arial"/>
              </a:rPr>
              <a:t>. </a:t>
            </a:r>
            <a:r>
              <a:rPr lang="en-US" sz="1400" dirty="0" err="1">
                <a:latin typeface="Arial"/>
                <a:cs typeface="Arial"/>
              </a:rPr>
              <a:t>Pascasit</a:t>
            </a:r>
            <a:r>
              <a:rPr lang="en-US" sz="1400" dirty="0">
                <a:latin typeface="Arial"/>
                <a:cs typeface="Arial"/>
              </a:rPr>
              <a:t> AEPE MECUM FPATER SEUERE </a:t>
            </a:r>
            <a:r>
              <a:rPr lang="en-US" sz="1400" dirty="0" err="1">
                <a:latin typeface="Arial"/>
                <a:cs typeface="Arial"/>
              </a:rPr>
              <a:t>tacitus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multumque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admiror</a:t>
            </a:r>
            <a:r>
              <a:rPr lang="en-US" sz="1400" dirty="0">
                <a:latin typeface="Arial"/>
                <a:cs typeface="Arial"/>
              </a:rPr>
              <a:t> ‧ </a:t>
            </a:r>
            <a:r>
              <a:rPr lang="en-US" sz="1400" dirty="0" err="1">
                <a:latin typeface="Arial"/>
                <a:cs typeface="Arial"/>
              </a:rPr>
              <a:t>liminio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tantiluctus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expleto</a:t>
            </a:r>
            <a:r>
              <a:rPr lang="en-US" sz="1400" dirty="0">
                <a:latin typeface="Arial"/>
                <a:cs typeface="Arial"/>
              </a:rPr>
              <a:t> quid </a:t>
            </a:r>
            <a:r>
              <a:rPr lang="en-US" sz="1400" dirty="0" err="1">
                <a:latin typeface="Arial"/>
                <a:cs typeface="Arial"/>
              </a:rPr>
              <a:t>noui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acidemt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nostri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quod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rurs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iuxta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illud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maronis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teosnte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utreos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infandos</a:t>
            </a:r>
            <a:r>
              <a:rPr lang="en-US" sz="1400" dirty="0">
                <a:latin typeface="Arial"/>
                <a:cs typeface="Arial"/>
              </a:rPr>
              <a:t>. </a:t>
            </a:r>
            <a:r>
              <a:rPr lang="en-US" sz="1400" dirty="0" err="1">
                <a:latin typeface="Arial"/>
                <a:cs typeface="Arial"/>
              </a:rPr>
              <a:t>iubet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renoua</a:t>
            </a:r>
            <a:r>
              <a:rPr lang="en-US" sz="1400" dirty="0">
                <a:latin typeface="Arial"/>
                <a:cs typeface="Arial"/>
              </a:rPr>
              <a:t> re </a:t>
            </a:r>
            <a:r>
              <a:rPr lang="en-US" sz="1400" dirty="0" err="1">
                <a:latin typeface="Arial"/>
                <a:cs typeface="Arial"/>
              </a:rPr>
              <a:t>dolores</a:t>
            </a:r>
            <a:r>
              <a:rPr lang="en-US" sz="1400" dirty="0">
                <a:latin typeface="Arial"/>
                <a:cs typeface="Arial"/>
              </a:rPr>
              <a:t>. </a:t>
            </a:r>
            <a:r>
              <a:rPr lang="en-US" sz="1400" dirty="0" err="1">
                <a:latin typeface="Arial"/>
                <a:cs typeface="Arial"/>
              </a:rPr>
              <a:t>Argit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esenii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nofrimorum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liniamentis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imaginem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saeculis</a:t>
            </a:r>
            <a:r>
              <a:rPr lang="en-US" sz="1400" dirty="0">
                <a:latin typeface="Arial"/>
                <a:cs typeface="Arial"/>
              </a:rPr>
              <a:t> in memoriam more </a:t>
            </a:r>
            <a:r>
              <a:rPr lang="en-US" sz="1400" dirty="0" err="1">
                <a:latin typeface="Arial"/>
                <a:cs typeface="Arial"/>
              </a:rPr>
              <a:t>zeuxi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pertere</a:t>
            </a:r>
            <a:r>
              <a:rPr lang="en-US" sz="1400" dirty="0">
                <a:latin typeface="Arial"/>
                <a:cs typeface="Arial"/>
              </a:rPr>
              <a:t>. Nec </a:t>
            </a:r>
            <a:r>
              <a:rPr lang="en-US" sz="1400" dirty="0" err="1">
                <a:latin typeface="Arial"/>
                <a:cs typeface="Arial"/>
              </a:rPr>
              <a:t>satis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igitur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cogitat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quod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consun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dor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fędus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pictor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iconam</a:t>
            </a:r>
            <a:r>
              <a:rPr lang="en-US" sz="1400" dirty="0">
                <a:latin typeface="Arial"/>
                <a:cs typeface="Arial"/>
              </a:rPr>
              <a:t> tanti </a:t>
            </a:r>
            <a:r>
              <a:rPr lang="en-US" sz="1400" dirty="0" err="1">
                <a:latin typeface="Arial"/>
                <a:cs typeface="Arial"/>
              </a:rPr>
              <a:t>uire</a:t>
            </a:r>
            <a:r>
              <a:rPr lang="en-US" sz="1400" dirty="0">
                <a:latin typeface="Arial"/>
                <a:cs typeface="Arial"/>
              </a:rPr>
              <a:t> suis </a:t>
            </a:r>
            <a:r>
              <a:rPr lang="en-US" sz="1400" dirty="0" err="1">
                <a:latin typeface="Arial"/>
                <a:cs typeface="Arial"/>
              </a:rPr>
              <a:t>uirturam</a:t>
            </a:r>
            <a:r>
              <a:rPr lang="en-US" sz="1400" dirty="0">
                <a:latin typeface="Arial"/>
                <a:cs typeface="Arial"/>
              </a:rPr>
              <a:t>. </a:t>
            </a:r>
            <a:r>
              <a:rPr lang="en-US" sz="1400" dirty="0" err="1">
                <a:latin typeface="Arial"/>
                <a:cs typeface="Arial"/>
              </a:rPr>
              <a:t>floribus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gloriosam</a:t>
            </a:r>
            <a:r>
              <a:rPr lang="en-US" sz="1400" dirty="0">
                <a:latin typeface="Arial"/>
                <a:cs typeface="Arial"/>
              </a:rPr>
              <a:t> ‧ </a:t>
            </a:r>
            <a:r>
              <a:rPr lang="en-US" sz="1400" dirty="0" err="1">
                <a:latin typeface="Arial"/>
                <a:cs typeface="Arial"/>
              </a:rPr>
              <a:t>litterarum</a:t>
            </a:r>
            <a:r>
              <a:rPr lang="en-US" sz="1400" dirty="0">
                <a:latin typeface="Arial"/>
                <a:cs typeface="Arial"/>
              </a:rPr>
              <a:t> in </a:t>
            </a:r>
            <a:r>
              <a:rPr lang="en-US" sz="1400" dirty="0" err="1">
                <a:latin typeface="Arial"/>
                <a:cs typeface="Arial"/>
              </a:rPr>
              <a:t>speculo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posteris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nefedior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apparcim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exhibere</a:t>
            </a:r>
            <a:r>
              <a:rPr lang="en-US" sz="1400" dirty="0">
                <a:latin typeface="Arial"/>
                <a:cs typeface="Arial"/>
              </a:rPr>
              <a:t>. </a:t>
            </a:r>
            <a:r>
              <a:rPr lang="en-US" sz="1400" dirty="0" err="1">
                <a:latin typeface="Arial"/>
                <a:cs typeface="Arial"/>
              </a:rPr>
              <a:t>Tamen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solatu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est</a:t>
            </a:r>
            <a:r>
              <a:rPr lang="en-US" sz="1400" dirty="0">
                <a:latin typeface="Arial"/>
                <a:cs typeface="Arial"/>
              </a:rPr>
              <a:t> licet </a:t>
            </a:r>
            <a:r>
              <a:rPr lang="en-US" sz="1400" dirty="0" err="1">
                <a:latin typeface="Arial"/>
                <a:cs typeface="Arial"/>
              </a:rPr>
              <a:t>pero</a:t>
            </a:r>
            <a:r>
              <a:rPr lang="en-US" sz="1400" dirty="0">
                <a:latin typeface="Arial"/>
                <a:cs typeface="Arial"/>
              </a:rPr>
              <a:t> multis </a:t>
            </a:r>
            <a:r>
              <a:rPr lang="en-US" sz="1400" dirty="0" err="1">
                <a:latin typeface="Arial"/>
                <a:cs typeface="Arial"/>
              </a:rPr>
              <a:t>confundar</a:t>
            </a:r>
            <a:r>
              <a:rPr lang="en-US" sz="1400" dirty="0">
                <a:latin typeface="Arial"/>
                <a:cs typeface="Arial"/>
              </a:rPr>
              <a:t> ‧ </a:t>
            </a:r>
            <a:r>
              <a:rPr lang="en-US" sz="1400" dirty="0" err="1">
                <a:latin typeface="Arial"/>
                <a:cs typeface="Arial"/>
              </a:rPr>
              <a:t>quod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eius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cpsitor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uistutum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meritis</a:t>
            </a:r>
            <a:r>
              <a:rPr lang="en-US" sz="1400" dirty="0">
                <a:latin typeface="Arial"/>
                <a:cs typeface="Arial"/>
              </a:rPr>
              <a:t> et </a:t>
            </a:r>
            <a:r>
              <a:rPr lang="en-US" sz="1400" dirty="0" err="1">
                <a:latin typeface="Arial"/>
                <a:cs typeface="Arial"/>
              </a:rPr>
              <a:t>si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harum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reum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indum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ullum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nequeam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inuenire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idoneum</a:t>
            </a:r>
            <a:r>
              <a:rPr lang="en-US" sz="1400" dirty="0">
                <a:latin typeface="Arial"/>
                <a:cs typeface="Arial"/>
              </a:rPr>
              <a:t>. </a:t>
            </a:r>
            <a:r>
              <a:rPr lang="en-US" sz="1400" dirty="0" err="1">
                <a:latin typeface="Arial"/>
                <a:cs typeface="Arial"/>
              </a:rPr>
              <a:t>Unde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exoronarrare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partim</a:t>
            </a:r>
            <a:r>
              <a:rPr lang="en-US" sz="1400" dirty="0">
                <a:latin typeface="Arial"/>
                <a:cs typeface="Arial"/>
              </a:rPr>
              <a:t> quo </a:t>
            </a:r>
            <a:r>
              <a:rPr lang="en-US" sz="1400" dirty="0" err="1">
                <a:latin typeface="Arial"/>
                <a:cs typeface="Arial"/>
              </a:rPr>
              <a:t>perspexi</a:t>
            </a:r>
            <a:r>
              <a:rPr lang="en-US" sz="1400" dirty="0">
                <a:latin typeface="Arial"/>
                <a:cs typeface="Arial"/>
              </a:rPr>
              <a:t> partem </a:t>
            </a:r>
            <a:r>
              <a:rPr lang="en-US" sz="1400" dirty="0" err="1">
                <a:latin typeface="Arial"/>
                <a:cs typeface="Arial"/>
              </a:rPr>
              <a:t>auribus</a:t>
            </a:r>
            <a:r>
              <a:rPr lang="en-US" sz="1400" dirty="0">
                <a:latin typeface="Arial"/>
                <a:cs typeface="Arial"/>
              </a:rPr>
              <a:t> et </a:t>
            </a:r>
            <a:r>
              <a:rPr lang="en-US" sz="1400" dirty="0" err="1">
                <a:latin typeface="Arial"/>
                <a:cs typeface="Arial"/>
              </a:rPr>
              <a:t>mente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plenasmeelea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Mirabilequidem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quodmiraris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honse</a:t>
            </a:r>
            <a:r>
              <a:rPr lang="en-US" sz="1400" dirty="0">
                <a:latin typeface="Arial"/>
                <a:cs typeface="Arial"/>
              </a:rPr>
              <a:t> Text Recognition powered by transkribus.ai</a:t>
            </a:r>
          </a:p>
        </p:txBody>
      </p:sp>
    </p:spTree>
    <p:extLst>
      <p:ext uri="{BB962C8B-B14F-4D97-AF65-F5344CB8AC3E}">
        <p14:creationId xmlns:p14="http://schemas.microsoft.com/office/powerpoint/2010/main" val="20491180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1123384"/>
          </a:xfrm>
        </p:spPr>
        <p:txBody>
          <a:bodyPr wrap="square" lIns="0" tIns="0" rIns="0" bIns="0" anchor="t">
            <a:spAutoFit/>
          </a:bodyPr>
          <a:lstStyle/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OCR/HTR-Beispiel: </a:t>
            </a:r>
            <a:r>
              <a:rPr lang="de-DE" err="1">
                <a:cs typeface="Arial"/>
              </a:rPr>
              <a:t>Transkribus</a:t>
            </a:r>
            <a:r>
              <a:rPr lang="de-DE">
                <a:cs typeface="Arial"/>
              </a:rPr>
              <a:t> (Karolingische Minuskel)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sp>
        <p:nvSpPr>
          <p:cNvPr id="6" name="Textplatzhalter 1">
            <a:extLst>
              <a:ext uri="{FF2B5EF4-FFF2-40B4-BE49-F238E27FC236}">
                <a16:creationId xmlns:a16="http://schemas.microsoft.com/office/drawing/2014/main" id="{3F0E9C2B-FDE4-7696-C809-AA2F3525FDEB}"/>
              </a:ext>
            </a:extLst>
          </p:cNvPr>
          <p:cNvSpPr txBox="1">
            <a:spLocks/>
          </p:cNvSpPr>
          <p:nvPr/>
        </p:nvSpPr>
        <p:spPr>
          <a:xfrm>
            <a:off x="4710774" y="2314800"/>
            <a:ext cx="4215529" cy="226215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180975" indent="-180975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78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tabLst>
                <a:tab pos="358775" algn="l"/>
              </a:tabLst>
              <a:defRPr sz="1600">
                <a:solidFill>
                  <a:schemeClr val="tx1"/>
                </a:solidFill>
                <a:latin typeface="+mn-lt"/>
              </a:defRPr>
            </a:lvl2pPr>
            <a:lvl3pPr marL="539750" indent="-180975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711200" indent="-1714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+mn-lt"/>
              </a:defRPr>
            </a:lvl4pPr>
            <a:lvl5pPr marL="887413" indent="-1714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  <a:latin typeface="+mn-lt"/>
              </a:defRPr>
            </a:lvl5pPr>
            <a:lvl6pPr marL="20796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6pPr>
            <a:lvl7pPr marL="25368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7pPr>
            <a:lvl8pPr marL="29940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8pPr>
            <a:lvl9pPr marL="34512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600" kern="0" dirty="0">
                <a:cs typeface="Arial"/>
              </a:rPr>
              <a:t>Optimierungen (ggf. Über Editionen abgedeckt?)</a:t>
            </a:r>
            <a:endParaRPr lang="de-DE" dirty="0"/>
          </a:p>
          <a:p>
            <a:pPr lvl="1"/>
            <a:r>
              <a:rPr lang="de-DE" sz="1400" kern="0" dirty="0" err="1">
                <a:cs typeface="Arial"/>
              </a:rPr>
              <a:t>Pre</a:t>
            </a:r>
            <a:r>
              <a:rPr lang="de-DE" sz="1400" kern="0" dirty="0">
                <a:cs typeface="Arial"/>
              </a:rPr>
              <a:t>-Processing (z</a:t>
            </a:r>
            <a:r>
              <a:rPr lang="de-DE" kern="0" dirty="0">
                <a:cs typeface="Arial"/>
              </a:rPr>
              <a:t>.B. Restaurierung)</a:t>
            </a:r>
            <a:endParaRPr lang="de-DE" sz="1400" kern="0" dirty="0">
              <a:cs typeface="Arial"/>
            </a:endParaRPr>
          </a:p>
          <a:p>
            <a:pPr lvl="1"/>
            <a:r>
              <a:rPr lang="de-DE" kern="0" dirty="0">
                <a:cs typeface="Arial"/>
              </a:rPr>
              <a:t>Post-Processing (z.B. falsch erkannte Zeichen ersetzen)</a:t>
            </a:r>
          </a:p>
          <a:p>
            <a:pPr lvl="1"/>
            <a:endParaRPr lang="de-DE" sz="1400" kern="0">
              <a:cs typeface="Arial"/>
            </a:endParaRPr>
          </a:p>
          <a:p>
            <a:pPr lvl="2"/>
            <a:endParaRPr lang="de-DE" sz="1200" kern="0">
              <a:cs typeface="Arial"/>
            </a:endParaRPr>
          </a:p>
          <a:p>
            <a:endParaRPr lang="de-DE" sz="1600" kern="0">
              <a:cs typeface="Arial"/>
            </a:endParaRPr>
          </a:p>
        </p:txBody>
      </p:sp>
      <p:pic>
        <p:nvPicPr>
          <p:cNvPr id="8" name="Grafik 7" descr="Ein Bild, das Text, Handschrift, Brief, Pergament enthält.&#10;&#10;Beschreibung automatisch generiert.">
            <a:extLst>
              <a:ext uri="{FF2B5EF4-FFF2-40B4-BE49-F238E27FC236}">
                <a16:creationId xmlns:a16="http://schemas.microsoft.com/office/drawing/2014/main" id="{0C042851-E608-3074-8D2B-46CDAA8900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10" y="2313038"/>
            <a:ext cx="3597686" cy="415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1230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5126389-007C-5CC4-02EB-D45A6778DF34}"/>
              </a:ext>
            </a:extLst>
          </p:cNvPr>
          <p:cNvSpPr txBox="1"/>
          <p:nvPr/>
        </p:nvSpPr>
        <p:spPr>
          <a:xfrm>
            <a:off x="3706014" y="925601"/>
            <a:ext cx="1290453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1600" dirty="0" err="1">
                <a:latin typeface="Arial"/>
                <a:cs typeface="Arial"/>
              </a:rPr>
              <a:t>Transkribus</a:t>
            </a:r>
          </a:p>
        </p:txBody>
      </p:sp>
      <p:pic>
        <p:nvPicPr>
          <p:cNvPr id="2" name="Grafik 1" descr="Ein Bild, das Text, Handschrift, Schrift, Brief enthält.&#10;&#10;Beschreibung automatisch generiert.">
            <a:extLst>
              <a:ext uri="{FF2B5EF4-FFF2-40B4-BE49-F238E27FC236}">
                <a16:creationId xmlns:a16="http://schemas.microsoft.com/office/drawing/2014/main" id="{6E9CBB5D-D9B1-25DA-3044-291764392D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051" y="1336156"/>
            <a:ext cx="6211746" cy="5024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858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5126389-007C-5CC4-02EB-D45A6778DF34}"/>
              </a:ext>
            </a:extLst>
          </p:cNvPr>
          <p:cNvSpPr txBox="1"/>
          <p:nvPr/>
        </p:nvSpPr>
        <p:spPr>
          <a:xfrm>
            <a:off x="3493812" y="915956"/>
            <a:ext cx="370184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1600" dirty="0" err="1">
                <a:latin typeface="Arial"/>
                <a:cs typeface="Arial"/>
              </a:rPr>
              <a:t>eScriptorium</a:t>
            </a:r>
          </a:p>
        </p:txBody>
      </p:sp>
      <p:pic>
        <p:nvPicPr>
          <p:cNvPr id="2" name="Grafik 1" descr="Ein Bild, das Text, Handschrift, Brief, Schrift enthält.&#10;&#10;Beschreibung automatisch generiert.">
            <a:extLst>
              <a:ext uri="{FF2B5EF4-FFF2-40B4-BE49-F238E27FC236}">
                <a16:creationId xmlns:a16="http://schemas.microsoft.com/office/drawing/2014/main" id="{814A3425-9A1C-79D7-83AC-21030791BA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595" y="1257523"/>
            <a:ext cx="6722962" cy="4786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943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5126389-007C-5CC4-02EB-D45A6778DF34}"/>
              </a:ext>
            </a:extLst>
          </p:cNvPr>
          <p:cNvSpPr txBox="1"/>
          <p:nvPr/>
        </p:nvSpPr>
        <p:spPr>
          <a:xfrm>
            <a:off x="2009950" y="980907"/>
            <a:ext cx="5687313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1600" dirty="0" err="1">
                <a:latin typeface="Arial"/>
                <a:cs typeface="Arial"/>
              </a:rPr>
              <a:t>Transkribus</a:t>
            </a:r>
            <a:r>
              <a:rPr lang="de-DE" sz="1600" dirty="0">
                <a:latin typeface="Arial"/>
                <a:cs typeface="Arial"/>
              </a:rPr>
              <a:t>: </a:t>
            </a:r>
            <a:r>
              <a:rPr lang="de-DE" sz="1600" dirty="0" err="1">
                <a:latin typeface="Arial"/>
                <a:cs typeface="Arial"/>
              </a:rPr>
              <a:t>Named</a:t>
            </a:r>
            <a:r>
              <a:rPr lang="de-DE" sz="1600" dirty="0">
                <a:latin typeface="Arial"/>
                <a:cs typeface="Arial"/>
              </a:rPr>
              <a:t> Entity Recognition + Entity Linking</a:t>
            </a:r>
          </a:p>
        </p:txBody>
      </p:sp>
      <p:pic>
        <p:nvPicPr>
          <p:cNvPr id="3" name="Grafik 2" descr="Ein Bild, das Text, Screenshot, Handschrift, Schrift enthält.&#10;&#10;Beschreibung automatisch generiert.">
            <a:extLst>
              <a:ext uri="{FF2B5EF4-FFF2-40B4-BE49-F238E27FC236}">
                <a16:creationId xmlns:a16="http://schemas.microsoft.com/office/drawing/2014/main" id="{75560825-6DEB-1423-AE06-13F3E0C8BF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758" y="1586913"/>
            <a:ext cx="8139266" cy="4292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6736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pic>
        <p:nvPicPr>
          <p:cNvPr id="2" name="Grafik 1" descr="Ein Bild, das Text, Screenshot, Schrift, Handschrift enthält.&#10;&#10;Beschreibung automatisch generiert.">
            <a:extLst>
              <a:ext uri="{FF2B5EF4-FFF2-40B4-BE49-F238E27FC236}">
                <a16:creationId xmlns:a16="http://schemas.microsoft.com/office/drawing/2014/main" id="{8FD2E74A-61C0-BE99-8F7C-7F7B8F11C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404" y="1388407"/>
            <a:ext cx="8111612" cy="484626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C0314145-1E9C-B4BF-943C-DFA468CE43D2}"/>
              </a:ext>
            </a:extLst>
          </p:cNvPr>
          <p:cNvSpPr txBox="1"/>
          <p:nvPr/>
        </p:nvSpPr>
        <p:spPr>
          <a:xfrm>
            <a:off x="2009950" y="980907"/>
            <a:ext cx="5687313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1600" dirty="0" err="1">
                <a:latin typeface="Arial"/>
                <a:cs typeface="Arial"/>
              </a:rPr>
              <a:t>Transkribus</a:t>
            </a:r>
            <a:r>
              <a:rPr lang="de-DE" sz="1600" dirty="0">
                <a:latin typeface="Arial"/>
                <a:cs typeface="Arial"/>
              </a:rPr>
              <a:t>: </a:t>
            </a:r>
            <a:r>
              <a:rPr lang="de-DE" sz="1600" dirty="0" err="1">
                <a:latin typeface="Arial"/>
                <a:cs typeface="Arial"/>
              </a:rPr>
              <a:t>Named</a:t>
            </a:r>
            <a:r>
              <a:rPr lang="de-DE" sz="1600" dirty="0">
                <a:latin typeface="Arial"/>
                <a:cs typeface="Arial"/>
              </a:rPr>
              <a:t> Entity Recognition + Entity Linking</a:t>
            </a:r>
          </a:p>
        </p:txBody>
      </p:sp>
    </p:spTree>
    <p:extLst>
      <p:ext uri="{BB962C8B-B14F-4D97-AF65-F5344CB8AC3E}">
        <p14:creationId xmlns:p14="http://schemas.microsoft.com/office/powerpoint/2010/main" val="28608902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1123384"/>
          </a:xfrm>
        </p:spPr>
        <p:txBody>
          <a:bodyPr wrap="square" lIns="0" tIns="0" rIns="0" bIns="0" anchor="t">
            <a:spAutoFit/>
          </a:bodyPr>
          <a:lstStyle/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pic>
        <p:nvPicPr>
          <p:cNvPr id="6" name="Grafik 5" descr="Ein Bild, das Entwurf, Zeichnung, Diagramm, Lineart enthält.&#10;&#10;Beschreibung automatisch generiert.">
            <a:extLst>
              <a:ext uri="{FF2B5EF4-FFF2-40B4-BE49-F238E27FC236}">
                <a16:creationId xmlns:a16="http://schemas.microsoft.com/office/drawing/2014/main" id="{A60ACC5F-C80D-D86C-05E1-ACD4A55A5B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662" y="3440131"/>
            <a:ext cx="8723756" cy="231756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F08545A-FFEB-ACBB-58C0-E29EC9AE47C8}"/>
              </a:ext>
            </a:extLst>
          </p:cNvPr>
          <p:cNvSpPr txBox="1"/>
          <p:nvPr/>
        </p:nvSpPr>
        <p:spPr>
          <a:xfrm>
            <a:off x="637867" y="2874940"/>
            <a:ext cx="740737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anno XXXII. regnante Carlo gloriosissimo rege Francorum</a:t>
            </a:r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61E12054-1EAC-36AD-1F76-965D6FC8331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0362" y="1385888"/>
            <a:ext cx="8427600" cy="927560"/>
          </a:xfrm>
        </p:spPr>
        <p:txBody>
          <a:bodyPr/>
          <a:lstStyle/>
          <a:p>
            <a:endParaRPr lang="de-DE">
              <a:cs typeface="Arial"/>
            </a:endParaRPr>
          </a:p>
          <a:p>
            <a:r>
              <a:rPr lang="de-DE" dirty="0">
                <a:cs typeface="Arial"/>
              </a:rPr>
              <a:t>Beispiel: Natural Language Processing</a:t>
            </a:r>
          </a:p>
          <a:p>
            <a:r>
              <a:rPr lang="de-DE" dirty="0">
                <a:cs typeface="Arial"/>
              </a:rPr>
              <a:t>Part-</a:t>
            </a:r>
            <a:r>
              <a:rPr lang="de-DE" dirty="0" err="1">
                <a:cs typeface="Arial"/>
              </a:rPr>
              <a:t>of</a:t>
            </a:r>
            <a:r>
              <a:rPr lang="de-DE" dirty="0">
                <a:cs typeface="Arial"/>
              </a:rPr>
              <a:t>-</a:t>
            </a:r>
            <a:r>
              <a:rPr lang="de-DE" dirty="0" err="1">
                <a:cs typeface="Arial"/>
              </a:rPr>
              <a:t>speech</a:t>
            </a:r>
            <a:r>
              <a:rPr lang="de-DE" dirty="0">
                <a:cs typeface="Arial"/>
              </a:rPr>
              <a:t> </a:t>
            </a:r>
            <a:r>
              <a:rPr lang="de-DE" dirty="0" err="1">
                <a:cs typeface="Arial"/>
              </a:rPr>
              <a:t>tagging</a:t>
            </a:r>
            <a:r>
              <a:rPr lang="de-DE" dirty="0">
                <a:cs typeface="Arial"/>
              </a:rPr>
              <a:t> (POS)</a:t>
            </a:r>
          </a:p>
          <a:p>
            <a:r>
              <a:rPr lang="de-DE" dirty="0">
                <a:cs typeface="Arial"/>
              </a:rPr>
              <a:t>Tools: </a:t>
            </a:r>
            <a:r>
              <a:rPr lang="de-DE" dirty="0" err="1">
                <a:cs typeface="Arial"/>
              </a:rPr>
              <a:t>spaCy</a:t>
            </a:r>
            <a:r>
              <a:rPr lang="de-DE" dirty="0">
                <a:cs typeface="Arial"/>
              </a:rPr>
              <a:t> (</a:t>
            </a:r>
            <a:r>
              <a:rPr lang="de-DE" dirty="0" err="1">
                <a:cs typeface="Arial"/>
              </a:rPr>
              <a:t>latinCy</a:t>
            </a:r>
            <a:r>
              <a:rPr lang="de-DE" dirty="0">
                <a:cs typeface="Arial"/>
              </a:rPr>
              <a:t>, </a:t>
            </a:r>
            <a:r>
              <a:rPr lang="de-DE" dirty="0" err="1">
                <a:cs typeface="Arial"/>
              </a:rPr>
              <a:t>displayCy</a:t>
            </a:r>
            <a:r>
              <a:rPr lang="de-DE" dirty="0">
                <a:cs typeface="Arial"/>
              </a:rPr>
              <a:t>)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79F958B-FF53-8C46-AEA1-3B02186A7177}"/>
              </a:ext>
            </a:extLst>
          </p:cNvPr>
          <p:cNvSpPr txBox="1"/>
          <p:nvPr/>
        </p:nvSpPr>
        <p:spPr>
          <a:xfrm>
            <a:off x="242398" y="5932585"/>
            <a:ext cx="740737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Funktioniert</a:t>
            </a:r>
            <a:r>
              <a:rPr lang="en-US" dirty="0">
                <a:latin typeface="Arial"/>
                <a:cs typeface="Arial"/>
              </a:rPr>
              <a:t> auch </a:t>
            </a:r>
            <a:r>
              <a:rPr lang="en-US" dirty="0" err="1">
                <a:latin typeface="Arial"/>
                <a:cs typeface="Arial"/>
              </a:rPr>
              <a:t>ohne</a:t>
            </a:r>
            <a:r>
              <a:rPr lang="en-US" dirty="0">
                <a:latin typeface="Arial"/>
                <a:cs typeface="Arial"/>
              </a:rPr>
              <a:t> AI, </a:t>
            </a:r>
            <a:r>
              <a:rPr lang="en-US" dirty="0" err="1">
                <a:latin typeface="Arial"/>
                <a:cs typeface="Arial"/>
              </a:rPr>
              <a:t>kann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aber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dadurch</a:t>
            </a:r>
            <a:r>
              <a:rPr lang="en-US" dirty="0">
                <a:latin typeface="Arial"/>
                <a:cs typeface="Arial"/>
              </a:rPr>
              <a:t> stark </a:t>
            </a:r>
            <a:r>
              <a:rPr lang="en-US" dirty="0" err="1">
                <a:latin typeface="Arial"/>
                <a:cs typeface="Arial"/>
              </a:rPr>
              <a:t>verbessert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werden</a:t>
            </a:r>
            <a:endParaRPr lang="en-US" dirty="0" err="1"/>
          </a:p>
        </p:txBody>
      </p:sp>
    </p:spTree>
    <p:extLst>
      <p:ext uri="{BB962C8B-B14F-4D97-AF65-F5344CB8AC3E}">
        <p14:creationId xmlns:p14="http://schemas.microsoft.com/office/powerpoint/2010/main" val="15138863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1123384"/>
          </a:xfrm>
        </p:spPr>
        <p:txBody>
          <a:bodyPr wrap="square" lIns="0" tIns="0" rIns="0" bIns="0" anchor="t">
            <a:spAutoFit/>
          </a:bodyPr>
          <a:lstStyle/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Beispiel: </a:t>
            </a:r>
            <a:r>
              <a:rPr lang="de-DE" dirty="0" err="1">
                <a:cs typeface="Arial"/>
              </a:rPr>
              <a:t>Collatinus</a:t>
            </a:r>
            <a:endParaRPr lang="de-DE" dirty="0" err="1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sp>
        <p:nvSpPr>
          <p:cNvPr id="6" name="Textplatzhalter 1">
            <a:extLst>
              <a:ext uri="{FF2B5EF4-FFF2-40B4-BE49-F238E27FC236}">
                <a16:creationId xmlns:a16="http://schemas.microsoft.com/office/drawing/2014/main" id="{3F0E9C2B-FDE4-7696-C809-AA2F3525FDEB}"/>
              </a:ext>
            </a:extLst>
          </p:cNvPr>
          <p:cNvSpPr txBox="1">
            <a:spLocks/>
          </p:cNvSpPr>
          <p:nvPr/>
        </p:nvSpPr>
        <p:spPr>
          <a:xfrm>
            <a:off x="360000" y="2314800"/>
            <a:ext cx="4215529" cy="230955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180975" indent="-180975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78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tabLst>
                <a:tab pos="358775" algn="l"/>
              </a:tabLst>
              <a:defRPr sz="1600">
                <a:solidFill>
                  <a:schemeClr val="tx1"/>
                </a:solidFill>
                <a:latin typeface="+mn-lt"/>
              </a:defRPr>
            </a:lvl2pPr>
            <a:lvl3pPr marL="539750" indent="-180975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711200" indent="-1714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+mn-lt"/>
              </a:defRPr>
            </a:lvl4pPr>
            <a:lvl5pPr marL="887413" indent="-1714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  <a:latin typeface="+mn-lt"/>
              </a:defRPr>
            </a:lvl5pPr>
            <a:lvl6pPr marL="20796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6pPr>
            <a:lvl7pPr marL="25368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7pPr>
            <a:lvl8pPr marL="29940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8pPr>
            <a:lvl9pPr marL="34512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600" kern="0">
                <a:ea typeface="+mn-lt"/>
                <a:cs typeface="+mn-lt"/>
                <a:hlinkClick r:id="rId2"/>
              </a:rPr>
              <a:t>https://outils.biblissima.fr/en/collatinus-web/</a:t>
            </a:r>
            <a:endParaRPr lang="de-DE" sz="1600" kern="0">
              <a:cs typeface="Arial"/>
            </a:endParaRPr>
          </a:p>
          <a:p>
            <a:r>
              <a:rPr lang="de-DE" sz="1600" kern="0">
                <a:ea typeface="+mn-lt"/>
                <a:cs typeface="+mn-lt"/>
              </a:rPr>
              <a:t>"Incipit </a:t>
            </a:r>
            <a:r>
              <a:rPr lang="de-DE" sz="1600" kern="0" err="1">
                <a:ea typeface="+mn-lt"/>
                <a:cs typeface="+mn-lt"/>
              </a:rPr>
              <a:t>genealogia</a:t>
            </a:r>
            <a:r>
              <a:rPr lang="de-DE" sz="1600" kern="0">
                <a:ea typeface="+mn-lt"/>
                <a:cs typeface="+mn-lt"/>
              </a:rPr>
              <a:t> </a:t>
            </a:r>
            <a:r>
              <a:rPr lang="de-DE" sz="1600" kern="0" err="1">
                <a:ea typeface="+mn-lt"/>
                <a:cs typeface="+mn-lt"/>
              </a:rPr>
              <a:t>ortus</a:t>
            </a:r>
            <a:r>
              <a:rPr lang="de-DE" sz="1600" kern="0">
                <a:ea typeface="+mn-lt"/>
                <a:cs typeface="+mn-lt"/>
              </a:rPr>
              <a:t> </a:t>
            </a:r>
            <a:r>
              <a:rPr lang="de-DE" sz="1600" kern="0" err="1">
                <a:ea typeface="+mn-lt"/>
                <a:cs typeface="+mn-lt"/>
              </a:rPr>
              <a:t>uel</a:t>
            </a:r>
            <a:r>
              <a:rPr lang="de-DE" sz="1600" kern="0">
                <a:ea typeface="+mn-lt"/>
                <a:cs typeface="+mn-lt"/>
              </a:rPr>
              <a:t> </a:t>
            </a:r>
            <a:r>
              <a:rPr lang="de-DE" sz="1600" kern="0" err="1">
                <a:ea typeface="+mn-lt"/>
                <a:cs typeface="+mn-lt"/>
              </a:rPr>
              <a:t>actus</a:t>
            </a:r>
            <a:r>
              <a:rPr lang="de-DE" sz="1600" kern="0">
                <a:ea typeface="+mn-lt"/>
                <a:cs typeface="+mn-lt"/>
              </a:rPr>
              <a:t> </a:t>
            </a:r>
            <a:r>
              <a:rPr lang="de-DE" sz="1600" kern="0" err="1">
                <a:ea typeface="+mn-lt"/>
                <a:cs typeface="+mn-lt"/>
              </a:rPr>
              <a:t>siue</a:t>
            </a:r>
            <a:r>
              <a:rPr lang="de-DE" sz="1600" kern="0">
                <a:ea typeface="+mn-lt"/>
                <a:cs typeface="+mn-lt"/>
              </a:rPr>
              <a:t> </a:t>
            </a:r>
            <a:r>
              <a:rPr lang="de-DE" sz="1600" kern="0" err="1">
                <a:ea typeface="+mn-lt"/>
                <a:cs typeface="+mn-lt"/>
              </a:rPr>
              <a:t>uita</a:t>
            </a:r>
            <a:r>
              <a:rPr lang="de-DE" sz="1600" kern="0">
                <a:ea typeface="+mn-lt"/>
                <a:cs typeface="+mn-lt"/>
              </a:rPr>
              <a:t> </a:t>
            </a:r>
            <a:r>
              <a:rPr lang="de-DE" sz="1600" kern="0" err="1">
                <a:ea typeface="+mn-lt"/>
                <a:cs typeface="+mn-lt"/>
              </a:rPr>
              <a:t>karoli</a:t>
            </a:r>
            <a:r>
              <a:rPr lang="de-DE" sz="1600" kern="0">
                <a:ea typeface="+mn-lt"/>
                <a:cs typeface="+mn-lt"/>
              </a:rPr>
              <a:t> </a:t>
            </a:r>
            <a:r>
              <a:rPr lang="de-DE" sz="1600" kern="0" err="1">
                <a:ea typeface="+mn-lt"/>
                <a:cs typeface="+mn-lt"/>
              </a:rPr>
              <a:t>gloriosi</a:t>
            </a:r>
            <a:r>
              <a:rPr lang="de-DE" sz="1600" kern="0">
                <a:ea typeface="+mn-lt"/>
                <a:cs typeface="+mn-lt"/>
              </a:rPr>
              <a:t> </a:t>
            </a:r>
            <a:r>
              <a:rPr lang="de-DE" sz="1600" kern="0" err="1">
                <a:ea typeface="+mn-lt"/>
                <a:cs typeface="+mn-lt"/>
              </a:rPr>
              <a:t>atque</a:t>
            </a:r>
            <a:r>
              <a:rPr lang="de-DE" sz="1600" kern="0">
                <a:ea typeface="+mn-lt"/>
                <a:cs typeface="+mn-lt"/>
              </a:rPr>
              <a:t> </a:t>
            </a:r>
            <a:r>
              <a:rPr lang="de-DE" sz="1600" kern="0" err="1">
                <a:ea typeface="+mn-lt"/>
                <a:cs typeface="+mn-lt"/>
              </a:rPr>
              <a:t>piissimi</a:t>
            </a:r>
            <a:r>
              <a:rPr lang="de-DE" sz="1600" kern="0">
                <a:ea typeface="+mn-lt"/>
                <a:cs typeface="+mn-lt"/>
              </a:rPr>
              <a:t> </a:t>
            </a:r>
            <a:r>
              <a:rPr lang="de-DE" sz="1600" kern="0" err="1">
                <a:ea typeface="+mn-lt"/>
                <a:cs typeface="+mn-lt"/>
              </a:rPr>
              <a:t>imperatoris</a:t>
            </a:r>
            <a:r>
              <a:rPr lang="de-DE" sz="1600" kern="0">
                <a:ea typeface="+mn-lt"/>
                <a:cs typeface="+mn-lt"/>
              </a:rPr>
              <a:t>."</a:t>
            </a:r>
            <a:endParaRPr lang="de-DE" sz="1600" kern="0">
              <a:cs typeface="Arial"/>
            </a:endParaRPr>
          </a:p>
          <a:p>
            <a:r>
              <a:rPr lang="de-DE" sz="1600" kern="0">
                <a:cs typeface="Arial"/>
              </a:rPr>
              <a:t>(1. Einzelbeleg Karl der Große, </a:t>
            </a:r>
            <a:r>
              <a:rPr lang="de-DE" sz="1600" kern="0">
                <a:ea typeface="+mn-lt"/>
                <a:cs typeface="+mn-lt"/>
                <a:hlinkClick r:id="rId3"/>
              </a:rPr>
              <a:t>Chronicon Anianense</a:t>
            </a:r>
            <a:r>
              <a:rPr lang="de-DE" sz="1600" kern="0">
                <a:cs typeface="Arial"/>
              </a:rPr>
              <a:t>)</a:t>
            </a:r>
          </a:p>
          <a:p>
            <a:pPr lvl="1"/>
            <a:endParaRPr lang="de-DE" sz="1400" kern="0">
              <a:cs typeface="Arial"/>
            </a:endParaRPr>
          </a:p>
          <a:p>
            <a:pPr lvl="2"/>
            <a:endParaRPr lang="de-DE" sz="1200" kern="0">
              <a:cs typeface="Arial"/>
            </a:endParaRPr>
          </a:p>
          <a:p>
            <a:endParaRPr lang="de-DE" sz="1600" kern="0">
              <a:cs typeface="Arial"/>
            </a:endParaRPr>
          </a:p>
        </p:txBody>
      </p:sp>
      <p:pic>
        <p:nvPicPr>
          <p:cNvPr id="7" name="Grafik 6" descr="Ein Bild, das Text, Screenshot, Schrift, Dokument enthält.&#10;&#10;Beschreibung automatisch generiert.">
            <a:extLst>
              <a:ext uri="{FF2B5EF4-FFF2-40B4-BE49-F238E27FC236}">
                <a16:creationId xmlns:a16="http://schemas.microsoft.com/office/drawing/2014/main" id="{A3263930-5314-D89D-8FC8-941FF616B0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8144" y="2405831"/>
            <a:ext cx="3713055" cy="4015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91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1123384"/>
          </a:xfrm>
        </p:spPr>
        <p:txBody>
          <a:bodyPr wrap="square" lIns="0" tIns="0" rIns="0" bIns="0" anchor="t">
            <a:spAutoFit/>
          </a:bodyPr>
          <a:lstStyle/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>
                <a:cs typeface="Arial"/>
              </a:rPr>
              <a:t>Named</a:t>
            </a:r>
            <a:r>
              <a:rPr lang="de-DE" dirty="0">
                <a:cs typeface="Arial"/>
              </a:rPr>
              <a:t> Entity Recognition (NER) / Beispiel: CLTK (Python)</a:t>
            </a:r>
            <a:endParaRPr lang="de-DE" dirty="0" err="1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sp>
        <p:nvSpPr>
          <p:cNvPr id="6" name="Textplatzhalter 1">
            <a:extLst>
              <a:ext uri="{FF2B5EF4-FFF2-40B4-BE49-F238E27FC236}">
                <a16:creationId xmlns:a16="http://schemas.microsoft.com/office/drawing/2014/main" id="{3F0E9C2B-FDE4-7696-C809-AA2F3525FDEB}"/>
              </a:ext>
            </a:extLst>
          </p:cNvPr>
          <p:cNvSpPr txBox="1">
            <a:spLocks/>
          </p:cNvSpPr>
          <p:nvPr/>
        </p:nvSpPr>
        <p:spPr>
          <a:xfrm>
            <a:off x="360000" y="2314800"/>
            <a:ext cx="8317424" cy="335989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180975" indent="-180975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78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tabLst>
                <a:tab pos="358775" algn="l"/>
              </a:tabLst>
              <a:defRPr sz="1600">
                <a:solidFill>
                  <a:schemeClr val="tx1"/>
                </a:solidFill>
                <a:latin typeface="+mn-lt"/>
              </a:defRPr>
            </a:lvl2pPr>
            <a:lvl3pPr marL="539750" indent="-180975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711200" indent="-1714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+mn-lt"/>
              </a:defRPr>
            </a:lvl4pPr>
            <a:lvl5pPr marL="887413" indent="-1714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  <a:latin typeface="+mn-lt"/>
              </a:defRPr>
            </a:lvl5pPr>
            <a:lvl6pPr marL="20796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6pPr>
            <a:lvl7pPr marL="25368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7pPr>
            <a:lvl8pPr marL="29940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8pPr>
            <a:lvl9pPr marL="34512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600" kern="0" dirty="0">
                <a:ea typeface="+mn-lt"/>
                <a:cs typeface="+mn-lt"/>
              </a:rPr>
              <a:t>CLTK: </a:t>
            </a:r>
            <a:r>
              <a:rPr lang="de-DE" sz="1600" kern="0" dirty="0" err="1">
                <a:ea typeface="+mn-lt"/>
                <a:cs typeface="+mn-lt"/>
              </a:rPr>
              <a:t>Named</a:t>
            </a:r>
            <a:r>
              <a:rPr lang="de-DE" sz="1600" kern="0" dirty="0">
                <a:ea typeface="+mn-lt"/>
                <a:cs typeface="+mn-lt"/>
              </a:rPr>
              <a:t> </a:t>
            </a:r>
            <a:r>
              <a:rPr lang="de-DE" sz="1600" kern="0" dirty="0">
                <a:cs typeface="Arial"/>
              </a:rPr>
              <a:t>Entity Recognition in erster Version auf Basis von Namenslisten</a:t>
            </a:r>
          </a:p>
          <a:p>
            <a:r>
              <a:rPr lang="de-DE" sz="1600" kern="0" dirty="0">
                <a:cs typeface="Arial"/>
              </a:rPr>
              <a:t>Vorsicht, es können auch Ämter etc. Enthalten sein ("</a:t>
            </a:r>
            <a:r>
              <a:rPr lang="de-DE" sz="1600" kern="0" dirty="0" err="1">
                <a:cs typeface="Arial"/>
              </a:rPr>
              <a:t>Imperatore</a:t>
            </a:r>
            <a:r>
              <a:rPr lang="de-DE" sz="1600" kern="0" dirty="0">
                <a:cs typeface="Arial"/>
              </a:rPr>
              <a:t>", …)</a:t>
            </a:r>
          </a:p>
          <a:p>
            <a:r>
              <a:rPr lang="de-DE" sz="1600" kern="0" dirty="0">
                <a:cs typeface="Arial"/>
              </a:rPr>
              <a:t>Gibt es Belegformen für Namen die einem Amt oder einer anderen Kategorie entsprechen können?</a:t>
            </a:r>
          </a:p>
          <a:p>
            <a:r>
              <a:rPr lang="de-DE" sz="1600" kern="0" dirty="0">
                <a:cs typeface="Arial"/>
              </a:rPr>
              <a:t>Namenslisten könnten wir auch aus unserer DB generieren (z.B. Belegformen aller Einzelbelege)</a:t>
            </a:r>
          </a:p>
          <a:p>
            <a:r>
              <a:rPr lang="de-DE" sz="1600" kern="0" dirty="0">
                <a:cs typeface="Arial"/>
              </a:rPr>
              <a:t>Die Große Frage ist, wem wird was zugeschrieben?</a:t>
            </a:r>
          </a:p>
          <a:p>
            <a:r>
              <a:rPr lang="de-DE" sz="1600" kern="0" dirty="0">
                <a:cs typeface="Arial"/>
              </a:rPr>
              <a:t>Welche Tools existieren dafür? (Python: CLTK, </a:t>
            </a:r>
            <a:r>
              <a:rPr lang="de-DE" sz="1600" kern="0" dirty="0" err="1">
                <a:cs typeface="Arial"/>
              </a:rPr>
              <a:t>spaCy</a:t>
            </a:r>
            <a:r>
              <a:rPr lang="de-DE" sz="1600" kern="0" dirty="0">
                <a:cs typeface="Arial"/>
              </a:rPr>
              <a:t>, ggf. Weitere? Weitere Sprachen?)</a:t>
            </a:r>
          </a:p>
          <a:p>
            <a:pPr lvl="1"/>
            <a:endParaRPr lang="de-DE" sz="1400" kern="0">
              <a:cs typeface="Arial"/>
            </a:endParaRPr>
          </a:p>
          <a:p>
            <a:pPr lvl="2"/>
            <a:endParaRPr lang="de-DE" sz="1200" kern="0">
              <a:cs typeface="Arial"/>
            </a:endParaRPr>
          </a:p>
          <a:p>
            <a:endParaRPr lang="de-DE" sz="1600" kern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9802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3113673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In welchen (Teil-)Bereichen können wir potenziell AI einsetzen?</a:t>
            </a:r>
            <a:endParaRPr lang="de-DE" dirty="0"/>
          </a:p>
          <a:p>
            <a:r>
              <a:rPr lang="de-DE" sz="1600" dirty="0">
                <a:cs typeface="Arial"/>
              </a:rPr>
              <a:t>Welche Komponenten gibt es bereits? Welche müssen erst weiterentwickelt oder trainiert werden? Welche vermissen wir? </a:t>
            </a:r>
          </a:p>
          <a:p>
            <a:r>
              <a:rPr lang="de-DE" sz="1600" dirty="0">
                <a:cs typeface="Arial"/>
              </a:rPr>
              <a:t>Ist das praktikabel bzw. lohnt sich das?</a:t>
            </a:r>
            <a:endParaRPr lang="de-DE" dirty="0"/>
          </a:p>
          <a:p>
            <a:r>
              <a:rPr lang="de-DE" sz="1600" dirty="0">
                <a:cs typeface="Arial"/>
              </a:rPr>
              <a:t>Welche Erwartungshaltungen gibt es aus der Community?</a:t>
            </a:r>
          </a:p>
          <a:p>
            <a:r>
              <a:rPr lang="de-DE" sz="1600" dirty="0">
                <a:cs typeface="Arial"/>
              </a:rPr>
              <a:t>=&gt; Welche ersten Schritte wagen wir in der Förderphase Mitte 2025-2027?</a:t>
            </a:r>
          </a:p>
          <a:p>
            <a:pPr marL="180975"/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Fragestellung</a:t>
            </a:r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81402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475881" y="3237837"/>
            <a:ext cx="2186917" cy="377763"/>
          </a:xfrm>
        </p:spPr>
        <p:txBody>
          <a:bodyPr/>
          <a:lstStyle/>
          <a:p>
            <a:r>
              <a:rPr lang="de-DE" dirty="0">
                <a:cs typeface="Arial"/>
              </a:rPr>
              <a:t>NLP für Latein?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5A5EDE7-0564-D19A-93B2-35530803EEA1}"/>
              </a:ext>
            </a:extLst>
          </p:cNvPr>
          <p:cNvSpPr txBox="1"/>
          <p:nvPr/>
        </p:nvSpPr>
        <p:spPr>
          <a:xfrm>
            <a:off x="839164" y="2430683"/>
            <a:ext cx="295154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b="1" dirty="0">
                <a:latin typeface="Arial"/>
                <a:cs typeface="Arial"/>
              </a:rPr>
              <a:t>Large </a:t>
            </a:r>
            <a:r>
              <a:rPr lang="de-DE" b="1" dirty="0" err="1">
                <a:latin typeface="Arial"/>
                <a:cs typeface="Arial"/>
              </a:rPr>
              <a:t>Languages</a:t>
            </a:r>
            <a:r>
              <a:rPr lang="de-DE" b="1" dirty="0">
                <a:latin typeface="Arial"/>
                <a:cs typeface="Arial"/>
              </a:rPr>
              <a:t> Models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7FC20D9-5D3F-A8C3-6A31-593C0AF3AD58}"/>
              </a:ext>
            </a:extLst>
          </p:cNvPr>
          <p:cNvSpPr txBox="1"/>
          <p:nvPr/>
        </p:nvSpPr>
        <p:spPr>
          <a:xfrm>
            <a:off x="839163" y="1350379"/>
            <a:ext cx="97420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dirty="0" err="1">
                <a:latin typeface="Arial"/>
                <a:cs typeface="Arial"/>
              </a:rPr>
              <a:t>OpenAI</a:t>
            </a:r>
            <a:endParaRPr lang="de-DE" dirty="0" err="1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8CDEE26-0927-DB96-193C-A3C2C44EA1D4}"/>
              </a:ext>
            </a:extLst>
          </p:cNvPr>
          <p:cNvSpPr txBox="1"/>
          <p:nvPr/>
        </p:nvSpPr>
        <p:spPr>
          <a:xfrm>
            <a:off x="3842359" y="4263341"/>
            <a:ext cx="123700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b="1" dirty="0">
                <a:latin typeface="Arial"/>
                <a:cs typeface="Arial"/>
              </a:rPr>
              <a:t>Libraries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0B6422A-6EFA-708F-709B-4BAAC7635EF7}"/>
              </a:ext>
            </a:extLst>
          </p:cNvPr>
          <p:cNvSpPr txBox="1"/>
          <p:nvPr/>
        </p:nvSpPr>
        <p:spPr>
          <a:xfrm>
            <a:off x="5430454" y="2430682"/>
            <a:ext cx="23920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b="1" dirty="0" err="1">
                <a:latin typeface="Arial"/>
                <a:cs typeface="Arial"/>
              </a:rPr>
              <a:t>Contextual</a:t>
            </a:r>
            <a:r>
              <a:rPr lang="de-DE" b="1" dirty="0">
                <a:latin typeface="Arial"/>
                <a:cs typeface="Arial"/>
              </a:rPr>
              <a:t> Models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68364A8-F4B6-0994-CAF8-311B25913C80}"/>
              </a:ext>
            </a:extLst>
          </p:cNvPr>
          <p:cNvSpPr txBox="1"/>
          <p:nvPr/>
        </p:nvSpPr>
        <p:spPr>
          <a:xfrm>
            <a:off x="1639745" y="4263341"/>
            <a:ext cx="97420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dirty="0" err="1">
                <a:latin typeface="Arial"/>
                <a:cs typeface="Arial"/>
              </a:rPr>
              <a:t>SpaCy</a:t>
            </a:r>
            <a:endParaRPr lang="de-DE" dirty="0" err="1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7D82107-D82A-1715-10A4-16B268E3ED9D}"/>
              </a:ext>
            </a:extLst>
          </p:cNvPr>
          <p:cNvSpPr txBox="1"/>
          <p:nvPr/>
        </p:nvSpPr>
        <p:spPr>
          <a:xfrm>
            <a:off x="2392098" y="5073568"/>
            <a:ext cx="97420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dirty="0" err="1">
                <a:latin typeface="Arial"/>
                <a:cs typeface="Arial"/>
              </a:rPr>
              <a:t>LatinCy</a:t>
            </a:r>
            <a:endParaRPr lang="de-DE" dirty="0" err="1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E8F7B64-726D-29A8-AA08-9FBB9E0674BB}"/>
              </a:ext>
            </a:extLst>
          </p:cNvPr>
          <p:cNvSpPr txBox="1"/>
          <p:nvPr/>
        </p:nvSpPr>
        <p:spPr>
          <a:xfrm>
            <a:off x="5430452" y="1167111"/>
            <a:ext cx="113817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dirty="0">
                <a:latin typeface="Arial"/>
                <a:cs typeface="Arial"/>
              </a:rPr>
              <a:t>latin-</a:t>
            </a:r>
            <a:r>
              <a:rPr lang="de-DE" dirty="0" err="1">
                <a:latin typeface="Arial"/>
                <a:cs typeface="Arial"/>
              </a:rPr>
              <a:t>bert</a:t>
            </a:r>
            <a:endParaRPr lang="de-DE" dirty="0" err="1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9F2E064A-D6FB-AA9E-5790-B0BA5B143DBA}"/>
              </a:ext>
            </a:extLst>
          </p:cNvPr>
          <p:cNvSpPr txBox="1"/>
          <p:nvPr/>
        </p:nvSpPr>
        <p:spPr>
          <a:xfrm>
            <a:off x="7147363" y="1167110"/>
            <a:ext cx="113817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dirty="0" err="1">
                <a:latin typeface="Arial"/>
                <a:cs typeface="Arial"/>
              </a:rPr>
              <a:t>UDPipe</a:t>
            </a:r>
            <a:endParaRPr lang="de-DE" dirty="0" err="1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1C3EC71-8A7B-513D-982B-D074AEF1BFC4}"/>
              </a:ext>
            </a:extLst>
          </p:cNvPr>
          <p:cNvSpPr txBox="1"/>
          <p:nvPr/>
        </p:nvSpPr>
        <p:spPr>
          <a:xfrm>
            <a:off x="5179667" y="5179669"/>
            <a:ext cx="97420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dirty="0" err="1">
                <a:latin typeface="Arial"/>
                <a:cs typeface="Arial"/>
              </a:rPr>
              <a:t>Stanza</a:t>
            </a:r>
            <a:endParaRPr lang="de-DE" dirty="0" err="1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75709AED-3588-AD92-0AD1-285BA6BCED90}"/>
              </a:ext>
            </a:extLst>
          </p:cNvPr>
          <p:cNvSpPr txBox="1"/>
          <p:nvPr/>
        </p:nvSpPr>
        <p:spPr>
          <a:xfrm>
            <a:off x="6414299" y="4263338"/>
            <a:ext cx="123463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dirty="0">
                <a:latin typeface="Arial"/>
                <a:cs typeface="Arial"/>
              </a:rPr>
              <a:t>LEMLAT</a:t>
            </a:r>
            <a:endParaRPr lang="de-DE" dirty="0" err="1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80822CA0-D71B-CEFC-FFC1-4456166CB33D}"/>
              </a:ext>
            </a:extLst>
          </p:cNvPr>
          <p:cNvSpPr txBox="1"/>
          <p:nvPr/>
        </p:nvSpPr>
        <p:spPr>
          <a:xfrm>
            <a:off x="3790705" y="5440099"/>
            <a:ext cx="97420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dirty="0">
                <a:latin typeface="Arial"/>
                <a:cs typeface="Arial"/>
              </a:rPr>
              <a:t>SNAP</a:t>
            </a:r>
            <a:endParaRPr lang="de-DE" dirty="0" err="1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CD7B018-B348-5A35-4048-53F40482F5E8}"/>
              </a:ext>
            </a:extLst>
          </p:cNvPr>
          <p:cNvSpPr txBox="1"/>
          <p:nvPr/>
        </p:nvSpPr>
        <p:spPr>
          <a:xfrm>
            <a:off x="6414298" y="4813135"/>
            <a:ext cx="123463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dirty="0" err="1">
                <a:latin typeface="Arial"/>
                <a:cs typeface="Arial"/>
              </a:rPr>
              <a:t>LiLa</a:t>
            </a:r>
            <a:endParaRPr lang="de-DE" dirty="0" err="1"/>
          </a:p>
        </p:txBody>
      </p:sp>
    </p:spTree>
    <p:extLst>
      <p:ext uri="{BB962C8B-B14F-4D97-AF65-F5344CB8AC3E}">
        <p14:creationId xmlns:p14="http://schemas.microsoft.com/office/powerpoint/2010/main" val="40321633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4524315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Layout-Analyse + OCR</a:t>
            </a:r>
          </a:p>
          <a:p>
            <a:r>
              <a:rPr lang="de-DE" sz="1600" dirty="0" err="1">
                <a:cs typeface="Arial"/>
              </a:rPr>
              <a:t>Named</a:t>
            </a:r>
            <a:r>
              <a:rPr lang="de-DE" sz="1600" dirty="0">
                <a:cs typeface="Arial"/>
              </a:rPr>
              <a:t> Entity Recognition (z.B. Abgleich bestehende Namen gegen Datenbank)</a:t>
            </a:r>
            <a:endParaRPr lang="de-DE" dirty="0">
              <a:cs typeface="Arial"/>
            </a:endParaRPr>
          </a:p>
          <a:p>
            <a:r>
              <a:rPr lang="de-DE" sz="1600" dirty="0">
                <a:cs typeface="Arial"/>
              </a:rPr>
              <a:t>Anlegen des Einzelbelegs</a:t>
            </a:r>
          </a:p>
          <a:p>
            <a:pPr lvl="1"/>
            <a:r>
              <a:rPr lang="de-DE" sz="1400" dirty="0">
                <a:cs typeface="Arial"/>
              </a:rPr>
              <a:t>Bei komplexeren Sätzen: Welcher (Teil-)Satz gehört überhaupt zu diesem einen Beleg?</a:t>
            </a:r>
          </a:p>
          <a:p>
            <a:r>
              <a:rPr lang="de-DE" sz="1600" dirty="0">
                <a:cs typeface="Arial"/>
              </a:rPr>
              <a:t>Verknüpfung zur Quelle aus Kontext (ist bekannt)</a:t>
            </a:r>
          </a:p>
          <a:p>
            <a:r>
              <a:rPr lang="de-DE" sz="1600" dirty="0">
                <a:cs typeface="Arial"/>
              </a:rPr>
              <a:t>Weitere Merkmale? (z.B. Annotationen)</a:t>
            </a:r>
          </a:p>
          <a:p>
            <a:pPr lvl="1"/>
            <a:r>
              <a:rPr lang="de-DE" sz="1400" dirty="0">
                <a:cs typeface="Arial"/>
              </a:rPr>
              <a:t>=&gt; nicht unterschätzen! Allein der Einzelbeleg hat aktuell 77 Merkmale, noch ohne Verknüpfung zu Ämtern etc.</a:t>
            </a:r>
          </a:p>
          <a:p>
            <a:r>
              <a:rPr lang="de-DE" sz="1600" dirty="0">
                <a:cs typeface="Arial"/>
              </a:rPr>
              <a:t>Personenzuschreibung?</a:t>
            </a:r>
            <a:endParaRPr lang="en-US" sz="1600" dirty="0">
              <a:cs typeface="Arial"/>
            </a:endParaRPr>
          </a:p>
          <a:p>
            <a:pPr lvl="1"/>
            <a:r>
              <a:rPr lang="de-DE" sz="1400" dirty="0">
                <a:cs typeface="Arial"/>
              </a:rPr>
              <a:t>Dubletten? (z.B. gleicher Name mehrmals genannt =&gt; verschiedene Personen?)</a:t>
            </a:r>
            <a:endParaRPr lang="de-DE" dirty="0"/>
          </a:p>
          <a:p>
            <a:r>
              <a:rPr lang="de-DE" sz="1600" dirty="0">
                <a:cs typeface="Arial"/>
              </a:rPr>
              <a:t>Fehlerbehandlung</a:t>
            </a:r>
          </a:p>
          <a:p>
            <a:pPr lvl="1"/>
            <a:r>
              <a:rPr lang="de-DE" sz="1400" dirty="0">
                <a:cs typeface="Arial"/>
              </a:rPr>
              <a:t>Was wenn Name nicht gefunden wird, oder z.B. klar ist es handelt sich um ein Merkmal das jedoch nicht aufgefunden werden kann? Liste mit Warnmeldungen erstellen?</a:t>
            </a: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Dokumenten-Analyse</a:t>
            </a:r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32874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05582"/>
            <a:ext cx="8428037" cy="3811300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>
                <a:cs typeface="Arial"/>
              </a:rPr>
              <a:t>"Digitale </a:t>
            </a:r>
            <a:r>
              <a:rPr lang="de-DE" sz="1600" err="1">
                <a:cs typeface="Arial"/>
              </a:rPr>
              <a:t>Kuratierung</a:t>
            </a:r>
            <a:r>
              <a:rPr lang="de-DE" sz="1600">
                <a:cs typeface="Arial"/>
              </a:rPr>
              <a:t>"</a:t>
            </a:r>
          </a:p>
          <a:p>
            <a:r>
              <a:rPr lang="de-DE" sz="1600">
                <a:cs typeface="Arial"/>
              </a:rPr>
              <a:t>"KI-Unterstützte Inhaltsanalyse und Sacherschließung" (MMK)</a:t>
            </a:r>
            <a:endParaRPr lang="de-DE"/>
          </a:p>
          <a:p>
            <a:r>
              <a:rPr lang="de-DE" sz="1600">
                <a:cs typeface="Arial"/>
              </a:rPr>
              <a:t>Erkennung / Überprüfung von Merkmalen</a:t>
            </a:r>
            <a:endParaRPr lang="de-DE">
              <a:cs typeface="Arial"/>
            </a:endParaRPr>
          </a:p>
          <a:p>
            <a:r>
              <a:rPr lang="de-DE" sz="1600">
                <a:cs typeface="Arial"/>
              </a:rPr>
              <a:t>(Geschlecht, Amtszuschreibungen, ...)</a:t>
            </a:r>
          </a:p>
          <a:p>
            <a:r>
              <a:rPr lang="de-DE" sz="1600">
                <a:cs typeface="Arial"/>
              </a:rPr>
              <a:t>Entity Linking</a:t>
            </a:r>
          </a:p>
          <a:p>
            <a:r>
              <a:rPr lang="de-DE" sz="1600">
                <a:cs typeface="Arial"/>
              </a:rPr>
              <a:t>Frage: Sind die Quellen zu den bestehenden Einträgen flächendeckend digital verfügbar und verknüpft? (z.B. um AI Trainingsdaten zu generieren)</a:t>
            </a:r>
          </a:p>
          <a:p>
            <a:endParaRPr lang="de-DE" sz="1600">
              <a:cs typeface="Arial"/>
            </a:endParaRP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Teil II: Aufbereitung bestehender Daten</a:t>
            </a:r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8863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662267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Viele Personen ohne Eintragung für "Geschlecht"</a:t>
            </a:r>
          </a:p>
          <a:p>
            <a:r>
              <a:rPr lang="de-DE" sz="1600" dirty="0">
                <a:cs typeface="Arial"/>
              </a:rPr>
              <a:t>Wenn man eine AI einsetzen würde, wie würde sie konkret vorgehen?</a:t>
            </a:r>
          </a:p>
          <a:p>
            <a:r>
              <a:rPr lang="de-DE" sz="1600" dirty="0">
                <a:cs typeface="Arial"/>
              </a:rPr>
              <a:t>Beispiel: Wenn es eine Person mit selbem Namen(</a:t>
            </a:r>
            <a:r>
              <a:rPr lang="de-DE" sz="1600" dirty="0" err="1">
                <a:cs typeface="Arial"/>
              </a:rPr>
              <a:t>lemma</a:t>
            </a:r>
            <a:r>
              <a:rPr lang="de-DE" sz="1600" dirty="0">
                <a:cs typeface="Arial"/>
              </a:rPr>
              <a:t>) gibt bei denen das Geschlecht manuell hinterlegt wurde, soll das einfach übernommen werden? Brauchen wir AI überhaupt?</a:t>
            </a: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Aufbereitung: Beispiel Geschlecht</a:t>
            </a:r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41944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4303742"/>
          </a:xfrm>
        </p:spPr>
        <p:txBody>
          <a:bodyPr wrap="square" lIns="0" tIns="0" rIns="0" bIns="0" anchor="t">
            <a:spAutoFit/>
          </a:bodyPr>
          <a:lstStyle/>
          <a:p>
            <a:pPr marL="342900" indent="-342900">
              <a:buAutoNum type="arabicParenR"/>
            </a:pPr>
            <a:r>
              <a:rPr lang="de-DE" sz="1600" dirty="0">
                <a:cs typeface="Arial"/>
              </a:rPr>
              <a:t>Wenn es ein Lemma "</a:t>
            </a:r>
            <a:r>
              <a:rPr lang="de-DE" sz="1600" dirty="0" err="1">
                <a:cs typeface="Arial"/>
              </a:rPr>
              <a:t>wag~mund</a:t>
            </a:r>
            <a:r>
              <a:rPr lang="de-DE" sz="1600" dirty="0">
                <a:cs typeface="Arial"/>
              </a:rPr>
              <a:t>" gibt und ein Lemma "</a:t>
            </a:r>
            <a:r>
              <a:rPr lang="de-DE" sz="1600" dirty="0" err="1">
                <a:cs typeface="Arial"/>
              </a:rPr>
              <a:t>un~hard</a:t>
            </a:r>
            <a:r>
              <a:rPr lang="de-DE" sz="1600" dirty="0">
                <a:cs typeface="Arial"/>
              </a:rPr>
              <a:t>", könnte man dann auch daraus die beiden neuen Lemmata "</a:t>
            </a:r>
            <a:r>
              <a:rPr lang="de-DE" sz="1600" dirty="0" err="1">
                <a:cs typeface="Arial"/>
              </a:rPr>
              <a:t>wag~hard</a:t>
            </a:r>
            <a:r>
              <a:rPr lang="de-DE" sz="1600" dirty="0">
                <a:cs typeface="Arial"/>
              </a:rPr>
              <a:t>" und "</a:t>
            </a:r>
            <a:r>
              <a:rPr lang="de-DE" sz="1600" dirty="0" err="1">
                <a:cs typeface="Arial"/>
              </a:rPr>
              <a:t>un~mund</a:t>
            </a:r>
            <a:r>
              <a:rPr lang="de-DE" sz="1600" dirty="0">
                <a:cs typeface="Arial"/>
              </a:rPr>
              <a:t>" hinzufügen sofern es sie noch nicht gibt?</a:t>
            </a:r>
            <a:endParaRPr lang="de-DE" dirty="0">
              <a:cs typeface="Arial"/>
            </a:endParaRPr>
          </a:p>
          <a:p>
            <a:pPr marL="342900" indent="-342900">
              <a:buAutoNum type="arabicParenR"/>
            </a:pPr>
            <a:r>
              <a:rPr lang="de-DE" sz="1600" dirty="0">
                <a:cs typeface="Arial"/>
              </a:rPr>
              <a:t>Lassen sich auf dieser Basis und allen bekannten Belegformen auch sämtliche Namensvarianten bilden?</a:t>
            </a:r>
            <a:endParaRPr lang="de-DE" dirty="0">
              <a:cs typeface="Arial"/>
            </a:endParaRPr>
          </a:p>
          <a:p>
            <a:pPr marL="342900" indent="-342900">
              <a:buAutoNum type="arabicParenR"/>
            </a:pPr>
            <a:r>
              <a:rPr lang="de-DE" sz="1600" dirty="0">
                <a:cs typeface="Arial"/>
              </a:rPr>
              <a:t>Könnten diese automatisch erkannt werden?</a:t>
            </a:r>
          </a:p>
          <a:p>
            <a:pPr marL="0" indent="0">
              <a:buNone/>
            </a:pPr>
            <a:endParaRPr lang="de-DE" sz="1600">
              <a:cs typeface="Arial"/>
            </a:endParaRPr>
          </a:p>
          <a:p>
            <a:pPr marL="0" indent="0">
              <a:buNone/>
            </a:pPr>
            <a:r>
              <a:rPr lang="de-DE" sz="1600" dirty="0">
                <a:cs typeface="Arial"/>
              </a:rPr>
              <a:t>=&gt; Sollen sämtliche mögliche Kombinationen vorab berechnet werden?</a:t>
            </a:r>
          </a:p>
          <a:p>
            <a:pPr marL="0" indent="0">
              <a:buNone/>
            </a:pPr>
            <a:r>
              <a:rPr lang="de-DE" sz="1600" dirty="0">
                <a:cs typeface="Arial"/>
              </a:rPr>
              <a:t>=&gt; Soll ein Algorithmus erstellt werden, der einem genauen Regelwerk folgt?</a:t>
            </a:r>
          </a:p>
          <a:p>
            <a:pPr marL="0" indent="0">
              <a:buNone/>
            </a:pPr>
            <a:r>
              <a:rPr lang="de-DE" sz="1600" dirty="0">
                <a:cs typeface="Arial"/>
              </a:rPr>
              <a:t>=&gt; Würde es Sinn machen, hierfür eine AI-basierte Lösung zu erstellen?</a:t>
            </a:r>
            <a:endParaRPr lang="de-DE" dirty="0"/>
          </a:p>
          <a:p>
            <a:pPr>
              <a:buAutoNum type="arabicParenR"/>
            </a:pPr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pPr>
              <a:buAutoNum type="arabicParenR"/>
            </a:pPr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Aufbereitung: Beispiel </a:t>
            </a:r>
            <a:r>
              <a:rPr lang="de-DE" dirty="0" err="1">
                <a:cs typeface="Arial"/>
              </a:rPr>
              <a:t>Namen+Lemmata</a:t>
            </a:r>
            <a:endParaRPr lang="de-DE" dirty="0" err="1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91327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3282950"/>
          </a:xfrm>
        </p:spPr>
        <p:txBody>
          <a:bodyPr wrap="square" lIns="0" tIns="0" rIns="0" bIns="0" anchor="t">
            <a:spAutoFit/>
          </a:bodyPr>
          <a:lstStyle/>
          <a:p>
            <a:pPr marL="342900" indent="-342900"/>
            <a:r>
              <a:rPr lang="de-DE" sz="1600" dirty="0">
                <a:cs typeface="Arial"/>
              </a:rPr>
              <a:t>Ähnlich GND-Verlinkung aktuelle Projektphase</a:t>
            </a:r>
          </a:p>
          <a:p>
            <a:pPr marL="342900" indent="-342900"/>
            <a:r>
              <a:rPr lang="de-DE" sz="1600" dirty="0">
                <a:cs typeface="Arial"/>
              </a:rPr>
              <a:t>Welche Merkmale werden herangezogen?</a:t>
            </a:r>
          </a:p>
          <a:p>
            <a:pPr marL="520700" lvl="1" indent="-342900"/>
            <a:r>
              <a:rPr lang="de-DE" sz="1400" dirty="0">
                <a:cs typeface="Arial"/>
              </a:rPr>
              <a:t>Name</a:t>
            </a:r>
          </a:p>
          <a:p>
            <a:pPr marL="520700" lvl="1" indent="-342900"/>
            <a:r>
              <a:rPr lang="de-DE" sz="1400" dirty="0">
                <a:cs typeface="Arial"/>
              </a:rPr>
              <a:t>Geburts-/Sterbedatum (Überhaupt verfügbar? nur Jahr? Ca.-Angaben?)</a:t>
            </a:r>
          </a:p>
          <a:p>
            <a:pPr marL="520700" lvl="1" indent="-342900"/>
            <a:r>
              <a:rPr lang="de-DE" sz="1400" dirty="0">
                <a:cs typeface="Arial"/>
              </a:rPr>
              <a:t>Amtszuschreibungen</a:t>
            </a:r>
          </a:p>
          <a:p>
            <a:pPr marL="520700" lvl="1" indent="-342900"/>
            <a:r>
              <a:rPr lang="de-DE" sz="1400" dirty="0">
                <a:cs typeface="Arial"/>
              </a:rPr>
              <a:t>=&gt; schwierig hier tatsächlich in allen Fällen einen 100%igen Treffer zu finden!</a:t>
            </a:r>
          </a:p>
          <a:p>
            <a:pPr marL="520700" lvl="1" indent="-342900"/>
            <a:r>
              <a:rPr lang="de-DE" sz="1400" dirty="0">
                <a:cs typeface="Arial"/>
              </a:rPr>
              <a:t>=&gt; Heuristik mit Scoring?</a:t>
            </a: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Aufbereitung: Beispiel Entity Linking</a:t>
            </a:r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30855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4755148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>
                <a:cs typeface="Arial"/>
              </a:rPr>
              <a:t>Trennung: Was wurde manuell erstellt, was wurde automatisiert erstellt?</a:t>
            </a:r>
            <a:endParaRPr lang="de-DE"/>
          </a:p>
          <a:p>
            <a:pPr lvl="1"/>
            <a:r>
              <a:rPr lang="de-DE" sz="1400">
                <a:cs typeface="Arial"/>
              </a:rPr>
              <a:t>Speicherung auf Basis der Entität (z.B. Einzelbeleg)</a:t>
            </a:r>
          </a:p>
          <a:p>
            <a:pPr lvl="1"/>
            <a:r>
              <a:rPr lang="de-DE" sz="1400">
                <a:cs typeface="Arial"/>
              </a:rPr>
              <a:t>Ausweitung von Suchen, einfach an/abschaltbar (was ist voreingestellt?)</a:t>
            </a:r>
          </a:p>
          <a:p>
            <a:pPr lvl="1"/>
            <a:r>
              <a:rPr lang="de-DE" sz="1400">
                <a:cs typeface="Arial"/>
              </a:rPr>
              <a:t>Anzeige auf Entitätsebene</a:t>
            </a:r>
          </a:p>
          <a:p>
            <a:pPr lvl="1"/>
            <a:r>
              <a:rPr lang="de-DE" sz="1400">
                <a:cs typeface="Arial"/>
              </a:rPr>
              <a:t>Trennung von "handfesten" manuellen Daten für Training + automatisch erstellten Daten</a:t>
            </a:r>
          </a:p>
          <a:p>
            <a:pPr lvl="2"/>
            <a:r>
              <a:rPr lang="de-DE" sz="1200">
                <a:cs typeface="Arial"/>
              </a:rPr>
              <a:t>(Grundidee: Ähnlich "Zu veröffentlichen"-Einstellung bei Quellen in </a:t>
            </a:r>
            <a:r>
              <a:rPr lang="de-DE" sz="1200" err="1">
                <a:cs typeface="Arial"/>
              </a:rPr>
              <a:t>NeG</a:t>
            </a:r>
            <a:r>
              <a:rPr lang="de-DE" sz="1200">
                <a:cs typeface="Arial"/>
              </a:rPr>
              <a:t>)</a:t>
            </a:r>
          </a:p>
          <a:p>
            <a:r>
              <a:rPr lang="de-DE" sz="1600">
                <a:cs typeface="Arial"/>
              </a:rPr>
              <a:t>Was wurde automatisiert erstellt + manuell nachkorrigiert?</a:t>
            </a:r>
          </a:p>
          <a:p>
            <a:pPr lvl="1"/>
            <a:r>
              <a:rPr lang="de-DE" sz="1400">
                <a:cs typeface="Arial"/>
              </a:rPr>
              <a:t>Speicherung auf Basis jedes einzelnen Feldes?</a:t>
            </a:r>
          </a:p>
          <a:p>
            <a:r>
              <a:rPr lang="de-DE" sz="1600">
                <a:cs typeface="Arial"/>
              </a:rPr>
              <a:t>Wenn Automatismus verbessert wurde =&gt; automatisierte Daten wegwerfen + neu anlegen? Was wenn diese bereits manuell korrigiert wurden?</a:t>
            </a:r>
          </a:p>
          <a:p>
            <a:pPr lvl="1"/>
            <a:endParaRPr lang="de-DE" sz="14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endParaRPr lang="de-DE" sz="1600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Appendix Teile I+II: Hinweise zu Datenmodell + Usability</a:t>
            </a:r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05080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3893374"/>
          </a:xfrm>
        </p:spPr>
        <p:txBody>
          <a:bodyPr wrap="square" lIns="0" tIns="0" rIns="0" bIns="0" anchor="t">
            <a:spAutoFit/>
          </a:bodyPr>
          <a:lstStyle/>
          <a:p>
            <a:pPr indent="-342900"/>
            <a:r>
              <a:rPr lang="de-DE" sz="1600" dirty="0">
                <a:cs typeface="Arial"/>
              </a:rPr>
              <a:t>Datenbereitstellung </a:t>
            </a:r>
            <a:r>
              <a:rPr lang="de-DE" sz="1600" b="1" dirty="0">
                <a:cs typeface="Arial"/>
              </a:rPr>
              <a:t>für</a:t>
            </a:r>
            <a:r>
              <a:rPr lang="de-DE" sz="1600" dirty="0">
                <a:cs typeface="Arial"/>
              </a:rPr>
              <a:t> KI?</a:t>
            </a:r>
            <a:endParaRPr lang="de-DE" dirty="0"/>
          </a:p>
          <a:p>
            <a:pPr lvl="1"/>
            <a:r>
              <a:rPr lang="de-DE" sz="1400" dirty="0">
                <a:cs typeface="Arial"/>
              </a:rPr>
              <a:t>Welche KIs wollen potenziell unsere Daten nutzen?</a:t>
            </a:r>
          </a:p>
          <a:p>
            <a:pPr lvl="1"/>
            <a:r>
              <a:rPr lang="de-DE" sz="1400" dirty="0">
                <a:cs typeface="Arial"/>
              </a:rPr>
              <a:t>Wie stellen wir sie zur Verfügung?</a:t>
            </a:r>
          </a:p>
          <a:p>
            <a:pPr lvl="2"/>
            <a:r>
              <a:rPr lang="de-DE" sz="1200" dirty="0">
                <a:cs typeface="Arial"/>
              </a:rPr>
              <a:t>Vergleich schema.org =&gt; gibt es weitere KI-spezifische Standards?</a:t>
            </a:r>
          </a:p>
          <a:p>
            <a:pPr lvl="1"/>
            <a:r>
              <a:rPr lang="de-DE" sz="1400" dirty="0">
                <a:ea typeface="+mn-lt"/>
                <a:cs typeface="Arial"/>
              </a:rPr>
              <a:t>Beispiel </a:t>
            </a:r>
            <a:r>
              <a:rPr lang="de-DE" sz="1400" dirty="0" err="1">
                <a:ea typeface="+mn-lt"/>
                <a:cs typeface="Arial"/>
              </a:rPr>
              <a:t>ClaudeBot</a:t>
            </a:r>
            <a:r>
              <a:rPr lang="de-DE" sz="1400" dirty="0">
                <a:ea typeface="+mn-lt"/>
                <a:cs typeface="Arial"/>
              </a:rPr>
              <a:t> aus FIDs: </a:t>
            </a:r>
            <a:r>
              <a:rPr lang="de-DE" sz="1400" dirty="0" err="1">
                <a:ea typeface="+mn-lt"/>
                <a:cs typeface="Arial"/>
              </a:rPr>
              <a:t>Harvestet</a:t>
            </a:r>
            <a:r>
              <a:rPr lang="de-DE" sz="1400" dirty="0">
                <a:ea typeface="+mn-lt"/>
                <a:cs typeface="Arial"/>
              </a:rPr>
              <a:t> unsere FID-Webseiten</a:t>
            </a:r>
          </a:p>
          <a:p>
            <a:pPr lvl="2"/>
            <a:r>
              <a:rPr lang="de-DE" sz="1200" dirty="0">
                <a:cs typeface="Arial"/>
              </a:rPr>
              <a:t>Statt Prompt selbst zu schreiben: Spielen wir Daten per SEO entsprechend aus?</a:t>
            </a:r>
          </a:p>
          <a:p>
            <a:pPr lvl="3"/>
            <a:r>
              <a:rPr lang="de-DE" sz="1000" dirty="0">
                <a:cs typeface="Arial"/>
              </a:rPr>
              <a:t>Person &lt;=&gt; </a:t>
            </a:r>
            <a:r>
              <a:rPr lang="de-DE" sz="1000" dirty="0" err="1">
                <a:cs typeface="Arial"/>
              </a:rPr>
              <a:t>SubjectOf</a:t>
            </a:r>
            <a:r>
              <a:rPr lang="de-DE" sz="1000" dirty="0">
                <a:cs typeface="Arial"/>
              </a:rPr>
              <a:t> &lt;=&gt; </a:t>
            </a:r>
            <a:r>
              <a:rPr lang="de-DE" sz="1000" dirty="0" err="1">
                <a:cs typeface="Arial"/>
              </a:rPr>
              <a:t>Manuscript</a:t>
            </a:r>
            <a:endParaRPr lang="de-DE" sz="1000" dirty="0">
              <a:cs typeface="Arial"/>
            </a:endParaRPr>
          </a:p>
          <a:p>
            <a:pPr lvl="2"/>
            <a:r>
              <a:rPr lang="de-DE" sz="1200" dirty="0">
                <a:cs typeface="Arial"/>
              </a:rPr>
              <a:t>Es gibt schon lange so etwas wie einen Google-Suchschlitz für die eigene Website.</a:t>
            </a:r>
            <a:br>
              <a:rPr lang="de-DE" sz="1200" dirty="0">
                <a:ea typeface="+mn-lt"/>
                <a:cs typeface="Arial"/>
              </a:rPr>
            </a:br>
            <a:r>
              <a:rPr lang="de-DE" sz="1200" dirty="0">
                <a:cs typeface="Arial"/>
              </a:rPr>
              <a:t>=&gt; Gibt es </a:t>
            </a:r>
            <a:r>
              <a:rPr lang="de-DE" sz="1200" dirty="0" err="1">
                <a:cs typeface="Arial"/>
              </a:rPr>
              <a:t>ggf</a:t>
            </a:r>
            <a:r>
              <a:rPr lang="de-DE" sz="1200" dirty="0">
                <a:cs typeface="Arial"/>
              </a:rPr>
              <a:t> in Zukunft einen generischen externen Chatbot mit dem man die eigene Website durchsuchen kann?</a:t>
            </a:r>
          </a:p>
          <a:p>
            <a:pPr lvl="1"/>
            <a:r>
              <a:rPr lang="de-DE" sz="1400" dirty="0">
                <a:cs typeface="Arial"/>
              </a:rPr>
              <a:t>Beispiel für "ML-</a:t>
            </a:r>
            <a:r>
              <a:rPr lang="de-DE" sz="1400" dirty="0" err="1">
                <a:cs typeface="Arial"/>
              </a:rPr>
              <a:t>ready</a:t>
            </a:r>
            <a:r>
              <a:rPr lang="de-DE" sz="1400" dirty="0">
                <a:cs typeface="Arial"/>
              </a:rPr>
              <a:t> </a:t>
            </a:r>
            <a:r>
              <a:rPr lang="de-DE" sz="1400" dirty="0" err="1">
                <a:cs typeface="Arial"/>
              </a:rPr>
              <a:t>datasets</a:t>
            </a:r>
            <a:r>
              <a:rPr lang="de-DE" sz="1400" dirty="0">
                <a:cs typeface="Arial"/>
              </a:rPr>
              <a:t>": Croissant</a:t>
            </a:r>
            <a:endParaRPr lang="de-DE" sz="1400" dirty="0">
              <a:ea typeface="+mn-lt"/>
              <a:cs typeface="+mn-lt"/>
            </a:endParaRPr>
          </a:p>
          <a:p>
            <a:pPr lvl="2"/>
            <a:r>
              <a:rPr lang="de-DE" sz="1200" dirty="0">
                <a:ea typeface="+mn-lt"/>
                <a:cs typeface="+mn-lt"/>
                <a:hlinkClick r:id="rId2"/>
              </a:rPr>
              <a:t>https://research.google/blog/croissant-a-metadata-format-for-ml-ready-datasets/</a:t>
            </a:r>
            <a:endParaRPr lang="de-DE" sz="1200">
              <a:ea typeface="+mn-lt"/>
              <a:cs typeface="+mn-lt"/>
            </a:endParaRPr>
          </a:p>
          <a:p>
            <a:pPr lvl="1"/>
            <a:endParaRPr lang="de-DE" sz="1400" dirty="0">
              <a:ea typeface="+mn-lt"/>
              <a:cs typeface="+mn-lt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Teil III: Schnittstellen</a:t>
            </a:r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6356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180084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 err="1">
                <a:cs typeface="Arial"/>
              </a:rPr>
              <a:t>ChatGPT</a:t>
            </a:r>
            <a:r>
              <a:rPr lang="de-DE" sz="1600" dirty="0">
                <a:cs typeface="Arial"/>
              </a:rPr>
              <a:t> lässt grüßen: Retrieval </a:t>
            </a:r>
            <a:r>
              <a:rPr lang="de-DE" sz="1600" dirty="0" err="1">
                <a:cs typeface="Arial"/>
              </a:rPr>
              <a:t>Augmented</a:t>
            </a:r>
            <a:r>
              <a:rPr lang="de-DE" sz="1600" dirty="0">
                <a:cs typeface="Arial"/>
              </a:rPr>
              <a:t> Generation (RAG)</a:t>
            </a:r>
          </a:p>
          <a:p>
            <a:pPr lvl="1"/>
            <a:r>
              <a:rPr lang="de-DE" sz="1400" dirty="0">
                <a:cs typeface="Arial"/>
              </a:rPr>
              <a:t>Formulierung von Abfragen auf Basis von Eingaben</a:t>
            </a:r>
          </a:p>
          <a:p>
            <a:pPr lvl="2"/>
            <a:r>
              <a:rPr lang="de-DE" sz="1200" dirty="0">
                <a:cs typeface="Arial"/>
              </a:rPr>
              <a:t>z.B. Exportiere alle Einzelbelege für "Karl der Große" als CSV</a:t>
            </a:r>
          </a:p>
          <a:p>
            <a:pPr lvl="2"/>
            <a:r>
              <a:rPr lang="de-DE" sz="1200" dirty="0">
                <a:cs typeface="Arial"/>
              </a:rPr>
              <a:t>z.B. Erstelle eine Auswertung über die Entwicklung der Namensgebung in den Jahren 750-850</a:t>
            </a:r>
          </a:p>
          <a:p>
            <a:pPr lvl="1" indent="-180975"/>
            <a:r>
              <a:rPr lang="de-DE" sz="1400" dirty="0">
                <a:cs typeface="Arial"/>
              </a:rPr>
              <a:t>Wäre das potenziell für die Community interessant?</a:t>
            </a:r>
          </a:p>
          <a:p>
            <a:pPr lvl="1"/>
            <a:r>
              <a:rPr lang="de-DE" sz="1400" dirty="0">
                <a:cs typeface="Arial"/>
              </a:rPr>
              <a:t>Hinweis: Sehr experimentell!!!</a:t>
            </a: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Teil III: Schnittstellen (+Usability)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58062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113399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>
                <a:cs typeface="Arial"/>
              </a:rPr>
              <a:t>Erhebung aus Quellen und Editionen</a:t>
            </a:r>
            <a:endParaRPr lang="de-DE">
              <a:cs typeface="Arial"/>
            </a:endParaRPr>
          </a:p>
          <a:p>
            <a:r>
              <a:rPr lang="de-DE" sz="1600">
                <a:cs typeface="Arial"/>
              </a:rPr>
              <a:t>Aufbereitung bestehender Daten</a:t>
            </a:r>
          </a:p>
          <a:p>
            <a:r>
              <a:rPr lang="de-DE" sz="1600">
                <a:cs typeface="Arial"/>
              </a:rPr>
              <a:t>Schnittstellen</a:t>
            </a:r>
          </a:p>
          <a:p>
            <a:pPr lvl="1"/>
            <a:r>
              <a:rPr lang="de-DE" sz="1400">
                <a:cs typeface="Arial"/>
              </a:rPr>
              <a:t>=&gt; kleines Schaubild</a:t>
            </a: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Zusammenfassung: Teilbereiche</a:t>
            </a:r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14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169825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Arbeit auf Basis von Quellen, Editionen, …</a:t>
            </a:r>
            <a:endParaRPr lang="de-DE" dirty="0">
              <a:cs typeface="Arial"/>
            </a:endParaRPr>
          </a:p>
          <a:p>
            <a:r>
              <a:rPr lang="de-DE" sz="1600" dirty="0">
                <a:cs typeface="Arial"/>
              </a:rPr>
              <a:t>Frage: Macht es Sinn, Einzelbelege direkt aus Quellen AI-gestützt zu erfassen?</a:t>
            </a:r>
          </a:p>
          <a:p>
            <a:r>
              <a:rPr lang="de-DE" sz="1600" dirty="0">
                <a:cs typeface="Arial"/>
              </a:rPr>
              <a:t>Quellen sind ähnlich, aber heterogen</a:t>
            </a:r>
          </a:p>
          <a:p>
            <a:r>
              <a:rPr lang="de-DE" sz="1600" dirty="0">
                <a:cs typeface="Arial"/>
              </a:rPr>
              <a:t>=&gt; Überblick: Welche Arten von Quellen gibt es?</a:t>
            </a: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Teil I: Erhebung von Daten aus Quellen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15028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1123384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>
                <a:cs typeface="Arial"/>
              </a:rPr>
              <a:t>"AI kann alles und wird alle unsere Probleme lösen"</a:t>
            </a:r>
            <a:endParaRPr lang="de-DE">
              <a:cs typeface="Arial"/>
            </a:endParaRP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Praktikabilität</a:t>
            </a:r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pic>
        <p:nvPicPr>
          <p:cNvPr id="7" name="Grafik 6" descr="Cartoon-Karikatur-Comic mit kanonen auf Spatzen schießen">
            <a:extLst>
              <a:ext uri="{FF2B5EF4-FFF2-40B4-BE49-F238E27FC236}">
                <a16:creationId xmlns:a16="http://schemas.microsoft.com/office/drawing/2014/main" id="{63B24052-4424-806D-1494-B73C2E94FD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572" y="2703410"/>
            <a:ext cx="4575074" cy="1958156"/>
          </a:xfrm>
          <a:prstGeom prst="rect">
            <a:avLst/>
          </a:prstGeom>
        </p:spPr>
      </p:pic>
      <p:sp>
        <p:nvSpPr>
          <p:cNvPr id="9" name="Textplatzhalter 1">
            <a:extLst>
              <a:ext uri="{FF2B5EF4-FFF2-40B4-BE49-F238E27FC236}">
                <a16:creationId xmlns:a16="http://schemas.microsoft.com/office/drawing/2014/main" id="{8489D578-979D-DE94-DF54-D532BEFE33CC}"/>
              </a:ext>
            </a:extLst>
          </p:cNvPr>
          <p:cNvSpPr txBox="1">
            <a:spLocks/>
          </p:cNvSpPr>
          <p:nvPr/>
        </p:nvSpPr>
        <p:spPr>
          <a:xfrm>
            <a:off x="355698" y="4808506"/>
            <a:ext cx="8428037" cy="221599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180975" indent="-180975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78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tabLst>
                <a:tab pos="358775" algn="l"/>
              </a:tabLst>
              <a:defRPr sz="1600">
                <a:solidFill>
                  <a:schemeClr val="tx1"/>
                </a:solidFill>
                <a:latin typeface="+mn-lt"/>
              </a:defRPr>
            </a:lvl2pPr>
            <a:lvl3pPr marL="539750" indent="-180975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711200" indent="-1714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+mn-lt"/>
              </a:defRPr>
            </a:lvl4pPr>
            <a:lvl5pPr marL="887413" indent="-1714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  <a:latin typeface="+mn-lt"/>
              </a:defRPr>
            </a:lvl5pPr>
            <a:lvl6pPr marL="20796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6pPr>
            <a:lvl7pPr marL="25368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7pPr>
            <a:lvl8pPr marL="29940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8pPr>
            <a:lvl9pPr marL="34512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600" kern="0">
                <a:cs typeface="Arial"/>
              </a:rPr>
              <a:t>Vom Hype hin zum "echten" Mengengerüst</a:t>
            </a:r>
            <a:endParaRPr lang="de-DE"/>
          </a:p>
          <a:p>
            <a:pPr lvl="1"/>
            <a:r>
              <a:rPr lang="de-DE" sz="1400" kern="0">
                <a:cs typeface="Arial"/>
              </a:rPr>
              <a:t>=&gt; Wie lange dauerte es bisher, eine komplette Quelle von Hand zu erschließen?</a:t>
            </a:r>
            <a:endParaRPr lang="en-US" sz="1400" kern="0">
              <a:cs typeface="Arial"/>
            </a:endParaRPr>
          </a:p>
          <a:p>
            <a:pPr lvl="1"/>
            <a:r>
              <a:rPr lang="de-DE" sz="1400" kern="0">
                <a:cs typeface="Arial"/>
              </a:rPr>
              <a:t>=&gt; Wie lange dauert es, wenn ein Teil automatisiert erfolgt und dieser geprüft / ergänzt wird?</a:t>
            </a:r>
            <a:endParaRPr lang="en-US" sz="1400" kern="0">
              <a:cs typeface="Arial"/>
            </a:endParaRPr>
          </a:p>
          <a:p>
            <a:pPr lvl="1"/>
            <a:r>
              <a:rPr lang="de-DE" sz="1400" kern="0">
                <a:cs typeface="Arial"/>
              </a:rPr>
              <a:t>=&gt; Selbst wenn alles vollautomatisiert wäre, wie hoch wären die Kosten dafür? (Software entwickeln / lizensieren, AI trainieren, Hardware, Umstellungen etc.)</a:t>
            </a:r>
            <a:endParaRPr lang="de-DE" kern="0"/>
          </a:p>
          <a:p>
            <a:pPr lvl="1"/>
            <a:endParaRPr lang="de-DE" sz="1400" kern="0">
              <a:cs typeface="Arial"/>
            </a:endParaRPr>
          </a:p>
          <a:p>
            <a:pPr lvl="2"/>
            <a:endParaRPr lang="de-DE" sz="1200" kern="0">
              <a:cs typeface="Arial"/>
            </a:endParaRPr>
          </a:p>
          <a:p>
            <a:endParaRPr lang="de-DE" sz="1600" kern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28402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472472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In welche Richtung gehen wir tatsächlich?</a:t>
            </a:r>
          </a:p>
          <a:p>
            <a:r>
              <a:rPr lang="de-DE" sz="1600" dirty="0">
                <a:cs typeface="Arial"/>
              </a:rPr>
              <a:t>Was sind sinnvolle erste Schritte für 2025-2027?</a:t>
            </a:r>
          </a:p>
          <a:p>
            <a:r>
              <a:rPr lang="de-DE" sz="1600" dirty="0">
                <a:cs typeface="Arial"/>
              </a:rPr>
              <a:t>Was wäre ggf. sinnvoll für spätere Förderphasen?</a:t>
            </a:r>
          </a:p>
          <a:p>
            <a:r>
              <a:rPr lang="de-DE" sz="1600" dirty="0">
                <a:cs typeface="Arial"/>
              </a:rPr>
              <a:t>Welche Ideen werden verworfen?</a:t>
            </a:r>
          </a:p>
          <a:p>
            <a:r>
              <a:rPr lang="de-DE" sz="1600" dirty="0">
                <a:cs typeface="Arial"/>
              </a:rPr>
              <a:t>Gibt es weitere Punkte an denen Bedarf besteht, die wir ggf. noch gar nicht auf dem Schirm haben?</a:t>
            </a: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cs typeface="Arial"/>
              </a:rPr>
              <a:t>Weitere Vorgehensweise / Diskussion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27361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169825"/>
          </a:xfrm>
        </p:spPr>
        <p:txBody>
          <a:bodyPr wrap="square" lIns="0" tIns="0" rIns="0" bIns="0" anchor="t">
            <a:spAutoFit/>
          </a:bodyPr>
          <a:lstStyle/>
          <a:p>
            <a:pPr lvl="1"/>
            <a:r>
              <a:rPr lang="de-DE">
                <a:cs typeface="Arial"/>
              </a:rPr>
              <a:t>Fragen? Anmerkungen?</a:t>
            </a:r>
          </a:p>
          <a:p>
            <a:pPr lvl="1"/>
            <a:endParaRPr lang="de-DE">
              <a:cs typeface="Arial"/>
            </a:endParaRPr>
          </a:p>
          <a:p>
            <a:pPr lvl="1"/>
            <a:endParaRPr lang="de-DE">
              <a:cs typeface="Arial"/>
            </a:endParaRPr>
          </a:p>
          <a:p>
            <a:pPr lvl="2"/>
            <a:endParaRPr lang="de-DE">
              <a:cs typeface="Arial"/>
            </a:endParaRPr>
          </a:p>
          <a:p>
            <a:pPr lvl="3"/>
            <a:endParaRPr lang="de-DE">
              <a:cs typeface="Arial"/>
            </a:endParaRPr>
          </a:p>
          <a:p>
            <a:pPr lvl="3"/>
            <a:endParaRPr lang="de-DE">
              <a:cs typeface="Arial"/>
            </a:endParaRPr>
          </a:p>
          <a:p>
            <a:pPr lvl="2"/>
            <a:endParaRPr lang="de-DE">
              <a:cs typeface="Arial"/>
            </a:endParaRPr>
          </a:p>
          <a:p>
            <a:pPr lvl="1"/>
            <a:endParaRPr lang="de-DE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Verschiedenes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DD3429B-2ED4-C091-545D-E248CFA7DF66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0199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pic>
        <p:nvPicPr>
          <p:cNvPr id="5" name="Grafik 4" descr="Ein Bild, das Text, Handschrift, Pergament, Brief enthält.&#10;&#10;Beschreibung automatisch generiert.">
            <a:extLst>
              <a:ext uri="{FF2B5EF4-FFF2-40B4-BE49-F238E27FC236}">
                <a16:creationId xmlns:a16="http://schemas.microsoft.com/office/drawing/2014/main" id="{9F4B48E0-0EC6-0647-E388-92C46884A7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792" y="1561528"/>
            <a:ext cx="4567047" cy="4237863"/>
          </a:xfrm>
          <a:prstGeom prst="rect">
            <a:avLst/>
          </a:prstGeom>
        </p:spPr>
      </p:pic>
      <p:pic>
        <p:nvPicPr>
          <p:cNvPr id="6" name="Grafik 5" descr="Ein Bild, das Text, Schwarzweiß, Schrift, weiß enthält.&#10;&#10;Beschreibung automatisch generiert.">
            <a:extLst>
              <a:ext uri="{FF2B5EF4-FFF2-40B4-BE49-F238E27FC236}">
                <a16:creationId xmlns:a16="http://schemas.microsoft.com/office/drawing/2014/main" id="{FB73BF47-995B-46E3-C84B-C98820F939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381" y="1260348"/>
            <a:ext cx="4223766" cy="496824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A4540B23-1DED-4024-A151-4C056A9A5B51}"/>
              </a:ext>
            </a:extLst>
          </p:cNvPr>
          <p:cNvSpPr/>
          <p:nvPr/>
        </p:nvSpPr>
        <p:spPr>
          <a:xfrm>
            <a:off x="1114932" y="889630"/>
            <a:ext cx="6101350" cy="36920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Das Verbrüderungsbuch von St. Peter in Salzburg</a:t>
            </a:r>
          </a:p>
        </p:txBody>
      </p:sp>
      <p:sp>
        <p:nvSpPr>
          <p:cNvPr id="8" name="Pfeil: nach rechts 7">
            <a:extLst>
              <a:ext uri="{FF2B5EF4-FFF2-40B4-BE49-F238E27FC236}">
                <a16:creationId xmlns:a16="http://schemas.microsoft.com/office/drawing/2014/main" id="{4105FBD0-5D5E-43A4-A8D1-9CE713F110B7}"/>
              </a:ext>
            </a:extLst>
          </p:cNvPr>
          <p:cNvSpPr/>
          <p:nvPr/>
        </p:nvSpPr>
        <p:spPr>
          <a:xfrm>
            <a:off x="345727" y="2542283"/>
            <a:ext cx="387639" cy="3000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8B4A6D95-E2AC-CB77-A4A8-4841C364D9A0}"/>
              </a:ext>
            </a:extLst>
          </p:cNvPr>
          <p:cNvSpPr/>
          <p:nvPr/>
        </p:nvSpPr>
        <p:spPr>
          <a:xfrm>
            <a:off x="345726" y="3593843"/>
            <a:ext cx="387639" cy="3000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3" name="Pfeil: nach rechts 12">
            <a:extLst>
              <a:ext uri="{FF2B5EF4-FFF2-40B4-BE49-F238E27FC236}">
                <a16:creationId xmlns:a16="http://schemas.microsoft.com/office/drawing/2014/main" id="{C3172A44-8820-410C-C6A3-1B540C7B7C26}"/>
              </a:ext>
            </a:extLst>
          </p:cNvPr>
          <p:cNvSpPr/>
          <p:nvPr/>
        </p:nvSpPr>
        <p:spPr>
          <a:xfrm>
            <a:off x="7212870" y="2697731"/>
            <a:ext cx="387639" cy="3000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1C4BF8CE-EB62-DDE5-9017-85E3D8D47446}"/>
              </a:ext>
            </a:extLst>
          </p:cNvPr>
          <p:cNvSpPr/>
          <p:nvPr/>
        </p:nvSpPr>
        <p:spPr>
          <a:xfrm>
            <a:off x="5749830" y="3127499"/>
            <a:ext cx="387639" cy="3000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493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pic>
        <p:nvPicPr>
          <p:cNvPr id="5" name="Grafik 4" descr="https://www.dmgh.de/mgh_libri_mem_n_s_1/img/150/mgh_libri_mem_n_s_1_00414.jpg">
            <a:extLst>
              <a:ext uri="{FF2B5EF4-FFF2-40B4-BE49-F238E27FC236}">
                <a16:creationId xmlns:a16="http://schemas.microsoft.com/office/drawing/2014/main" id="{820744BC-AA38-A706-9C45-3DD4BA3D2D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144" y="916032"/>
            <a:ext cx="4083876" cy="5526979"/>
          </a:xfrm>
          <a:prstGeom prst="rect">
            <a:avLst/>
          </a:prstGeom>
        </p:spPr>
      </p:pic>
      <p:sp>
        <p:nvSpPr>
          <p:cNvPr id="9" name="Textplatzhalter 1">
            <a:extLst>
              <a:ext uri="{FF2B5EF4-FFF2-40B4-BE49-F238E27FC236}">
                <a16:creationId xmlns:a16="http://schemas.microsoft.com/office/drawing/2014/main" id="{D474ED6D-4BE1-5504-4B70-B39F77DB5843}"/>
              </a:ext>
            </a:extLst>
          </p:cNvPr>
          <p:cNvSpPr txBox="1">
            <a:spLocks/>
          </p:cNvSpPr>
          <p:nvPr/>
        </p:nvSpPr>
        <p:spPr>
          <a:xfrm>
            <a:off x="4754548" y="1375348"/>
            <a:ext cx="3661918" cy="339580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180975" indent="-180975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78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tabLst>
                <a:tab pos="358775" algn="l"/>
              </a:tabLst>
              <a:defRPr sz="1600">
                <a:solidFill>
                  <a:schemeClr val="tx1"/>
                </a:solidFill>
                <a:latin typeface="+mn-lt"/>
              </a:defRPr>
            </a:lvl2pPr>
            <a:lvl3pPr marL="539750" indent="-180975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711200" indent="-1714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+mn-lt"/>
              </a:defRPr>
            </a:lvl4pPr>
            <a:lvl5pPr marL="887413" indent="-1714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"/>
              </a:spcAft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  <a:latin typeface="+mn-lt"/>
              </a:defRPr>
            </a:lvl5pPr>
            <a:lvl6pPr marL="20796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6pPr>
            <a:lvl7pPr marL="25368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7pPr>
            <a:lvl8pPr marL="29940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8pPr>
            <a:lvl9pPr marL="3451225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600" kern="0" dirty="0">
                <a:ea typeface="+mn-lt"/>
                <a:cs typeface="+mn-lt"/>
              </a:rPr>
              <a:t>Beispiele für zusätzliche</a:t>
            </a:r>
            <a:r>
              <a:rPr lang="de-DE" sz="1600" kern="0" dirty="0">
                <a:cs typeface="Arial"/>
              </a:rPr>
              <a:t> Strukturinformationen:</a:t>
            </a:r>
          </a:p>
          <a:p>
            <a:pPr lvl="1"/>
            <a:r>
              <a:rPr lang="de-DE" sz="1400" kern="0" dirty="0">
                <a:cs typeface="Arial"/>
              </a:rPr>
              <a:t>Raster</a:t>
            </a:r>
          </a:p>
          <a:p>
            <a:pPr lvl="1"/>
            <a:r>
              <a:rPr lang="de-DE" sz="1400" kern="0" dirty="0">
                <a:cs typeface="Arial"/>
              </a:rPr>
              <a:t>Nr. In Struktur</a:t>
            </a:r>
          </a:p>
          <a:p>
            <a:pPr lvl="1"/>
            <a:r>
              <a:rPr lang="de-DE" sz="1400" kern="0" dirty="0">
                <a:cs typeface="Arial"/>
              </a:rPr>
              <a:t>Schreiber</a:t>
            </a:r>
          </a:p>
          <a:p>
            <a:pPr lvl="1"/>
            <a:r>
              <a:rPr lang="de-DE" sz="1400" kern="0" dirty="0">
                <a:cs typeface="Arial"/>
              </a:rPr>
              <a:t>Schriftfarbe ("Name mit blauer Tinte eingetragen", "Rote Kapitälchen", ...)</a:t>
            </a:r>
          </a:p>
          <a:p>
            <a:pPr lvl="1"/>
            <a:r>
              <a:rPr lang="de-DE" sz="1400" kern="0" dirty="0">
                <a:cs typeface="Arial"/>
              </a:rPr>
              <a:t>Name getilgt (gestrichen, rasiert, …)</a:t>
            </a:r>
          </a:p>
          <a:p>
            <a:pPr lvl="1"/>
            <a:r>
              <a:rPr lang="de-DE" sz="1400" kern="0" dirty="0">
                <a:cs typeface="Arial"/>
              </a:rPr>
              <a:t>Name hervorgehoben</a:t>
            </a:r>
          </a:p>
          <a:p>
            <a:pPr lvl="1"/>
            <a:r>
              <a:rPr lang="de-DE" sz="1400" kern="0" dirty="0">
                <a:cs typeface="Arial"/>
              </a:rPr>
              <a:t>Anmerkungen</a:t>
            </a:r>
          </a:p>
          <a:p>
            <a:pPr lvl="1"/>
            <a:r>
              <a:rPr lang="de-DE" sz="1400" kern="0" dirty="0">
                <a:cs typeface="Arial"/>
              </a:rPr>
              <a:t>...</a:t>
            </a:r>
          </a:p>
          <a:p>
            <a:endParaRPr lang="de-DE" sz="1600" kern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9894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cs typeface="Arial"/>
              </a:rPr>
              <a:t>NPPM</a:t>
            </a:r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A4540B23-1DED-4024-A151-4C056A9A5B51}"/>
              </a:ext>
            </a:extLst>
          </p:cNvPr>
          <p:cNvSpPr/>
          <p:nvPr/>
        </p:nvSpPr>
        <p:spPr>
          <a:xfrm>
            <a:off x="3286110" y="983575"/>
            <a:ext cx="2568332" cy="369204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latin typeface="Bookman Old Style"/>
                <a:ea typeface="Calibri" panose="020F0502020204030204" pitchFamily="34" charset="0"/>
                <a:cs typeface="Times New Roman"/>
              </a:rPr>
              <a:t>St. Galler Urkunden</a:t>
            </a:r>
            <a:endParaRPr lang="de-DE" b="1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Grafik 1" descr="Ein Bild, das Handschrift, Text, Papier, Dokument enthält.&#10;&#10;Beschreibung automatisch generiert.">
            <a:extLst>
              <a:ext uri="{FF2B5EF4-FFF2-40B4-BE49-F238E27FC236}">
                <a16:creationId xmlns:a16="http://schemas.microsoft.com/office/drawing/2014/main" id="{2A095CFD-563C-1633-3ADA-F0C866BAD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301" y="1460326"/>
            <a:ext cx="5042248" cy="3592882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C83AB344-C87C-42E1-A1F6-173F51E20EDB}"/>
              </a:ext>
            </a:extLst>
          </p:cNvPr>
          <p:cNvSpPr/>
          <p:nvPr/>
        </p:nvSpPr>
        <p:spPr>
          <a:xfrm>
            <a:off x="5601452" y="1464834"/>
            <a:ext cx="2958518" cy="42473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 err="1">
                <a:solidFill>
                  <a:srgbClr val="000000"/>
                </a:solidFill>
                <a:latin typeface="Bookman Old Style" panose="02050604050505020204" pitchFamily="18" charset="0"/>
              </a:rPr>
              <a:t>Perahthad</a:t>
            </a:r>
            <a:r>
              <a:rPr lang="de-DE" b="1" dirty="0">
                <a:solidFill>
                  <a:srgbClr val="000000"/>
                </a:solidFill>
                <a:latin typeface="Bookman Old Style" panose="02050604050505020204" pitchFamily="18" charset="0"/>
              </a:rPr>
              <a:t> überträgt dem Kloster St. Gallen für sein Seelenheil seinen Besitz in Turbenthal; unter dem Vorbehalt, dass er von den Leitern des Klosters Unterhalt erhält. St. Gallen </a:t>
            </a:r>
          </a:p>
          <a:p>
            <a:r>
              <a:rPr lang="de-DE" b="1" dirty="0">
                <a:latin typeface="Bookman Old Style" panose="02050604050505020204" pitchFamily="18" charset="0"/>
              </a:rPr>
              <a:t>15. Januar 825</a:t>
            </a:r>
          </a:p>
          <a:p>
            <a:r>
              <a:rPr lang="de-DE" dirty="0">
                <a:latin typeface="Bookman Old Style" panose="02050604050505020204" pitchFamily="18" charset="0"/>
              </a:rPr>
              <a:t>Mit Zeugenliste</a:t>
            </a:r>
          </a:p>
          <a:p>
            <a:r>
              <a:rPr lang="de-DE" dirty="0">
                <a:latin typeface="Bookman Old Style" panose="02050604050505020204" pitchFamily="18" charset="0"/>
              </a:rPr>
              <a:t>Der Name „</a:t>
            </a:r>
            <a:r>
              <a:rPr lang="de-DE" dirty="0" err="1">
                <a:latin typeface="Bookman Old Style" panose="02050604050505020204" pitchFamily="18" charset="0"/>
              </a:rPr>
              <a:t>Thingoldi</a:t>
            </a:r>
            <a:r>
              <a:rPr lang="de-DE" dirty="0">
                <a:latin typeface="Bookman Old Style" panose="02050604050505020204" pitchFamily="18" charset="0"/>
              </a:rPr>
              <a:t>“ wird an vierter Position in der Zeugenliste genannt.</a:t>
            </a:r>
          </a:p>
        </p:txBody>
      </p:sp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FDFADB9F-2615-4046-B59A-60288CE9E599}"/>
              </a:ext>
            </a:extLst>
          </p:cNvPr>
          <p:cNvSpPr/>
          <p:nvPr/>
        </p:nvSpPr>
        <p:spPr>
          <a:xfrm>
            <a:off x="2521274" y="2905406"/>
            <a:ext cx="382829" cy="356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2000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cs typeface="Arial"/>
              </a:rPr>
              <a:t>NPPM</a:t>
            </a:r>
            <a:endParaRPr lang="de-DE" dirty="0"/>
          </a:p>
        </p:txBody>
      </p:sp>
      <p:pic>
        <p:nvPicPr>
          <p:cNvPr id="5" name="Grafik 4" descr="Ein Bild, das Text, Schrift, Screenshot, Schwarzweiß enthält.&#10;&#10;Beschreibung automatisch generiert.">
            <a:extLst>
              <a:ext uri="{FF2B5EF4-FFF2-40B4-BE49-F238E27FC236}">
                <a16:creationId xmlns:a16="http://schemas.microsoft.com/office/drawing/2014/main" id="{D81B452B-AE82-94B7-84AA-5D687A2A9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677" y="919032"/>
            <a:ext cx="7735084" cy="548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563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216E82-0711-443A-9249-5772C60A0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000" y="2314800"/>
            <a:ext cx="8428037" cy="2113399"/>
          </a:xfrm>
        </p:spPr>
        <p:txBody>
          <a:bodyPr wrap="square" lIns="0" tIns="0" rIns="0" bIns="0" anchor="t">
            <a:spAutoFit/>
          </a:bodyPr>
          <a:lstStyle/>
          <a:p>
            <a:r>
              <a:rPr lang="de-DE" sz="1600" dirty="0">
                <a:cs typeface="Arial"/>
              </a:rPr>
              <a:t>Listen, z.B. Verbrüderungsbücher, Totenannalen (ggf. mit Annotationen, Gedenken, …)</a:t>
            </a:r>
            <a:endParaRPr lang="de-DE" dirty="0">
              <a:cs typeface="Arial"/>
            </a:endParaRPr>
          </a:p>
          <a:p>
            <a:r>
              <a:rPr lang="de-DE" sz="1600" dirty="0">
                <a:cs typeface="Arial"/>
              </a:rPr>
              <a:t>Texte, z.B. Urkunden mit ganzen Sätzen etc.</a:t>
            </a:r>
          </a:p>
          <a:p>
            <a:r>
              <a:rPr lang="de-DE" sz="1600" dirty="0">
                <a:cs typeface="Arial"/>
              </a:rPr>
              <a:t>Optimierungen pro Quellengattung oder sogar pro Quelle notwendig?</a:t>
            </a:r>
          </a:p>
          <a:p>
            <a:pPr lvl="1"/>
            <a:r>
              <a:rPr lang="de-DE" sz="1400" dirty="0">
                <a:cs typeface="Arial"/>
              </a:rPr>
              <a:t>=&gt; Kategorien bilden</a:t>
            </a:r>
          </a:p>
          <a:p>
            <a:pPr lvl="1"/>
            <a:endParaRPr lang="de-DE" sz="1400">
              <a:cs typeface="Arial"/>
            </a:endParaRPr>
          </a:p>
          <a:p>
            <a:pPr lvl="2"/>
            <a:endParaRPr lang="de-DE" sz="1200">
              <a:cs typeface="Arial"/>
            </a:endParaRPr>
          </a:p>
          <a:p>
            <a:endParaRPr lang="de-DE" sz="1600">
              <a:cs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CB447B-E1FA-4168-8D30-82513A2F39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>
                <a:cs typeface="Arial"/>
              </a:rPr>
              <a:t>Verschiedene Quellengattungen</a:t>
            </a:r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791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56FD3097-94CA-51C8-DCD8-88838FDD9590}"/>
              </a:ext>
            </a:extLst>
          </p:cNvPr>
          <p:cNvSpPr/>
          <p:nvPr/>
        </p:nvSpPr>
        <p:spPr>
          <a:xfrm>
            <a:off x="242596" y="6548534"/>
            <a:ext cx="8428652" cy="256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cs typeface="Arial"/>
              </a:rPr>
              <a:t>NPPM</a:t>
            </a:r>
            <a:endParaRPr lang="de-DE"/>
          </a:p>
        </p:txBody>
      </p:sp>
      <p:pic>
        <p:nvPicPr>
          <p:cNvPr id="3" name="Grafik 2" descr="Ein Bild, das Text, Handschrift, Dokument, Papier enthält.&#10;&#10;Beschreibung automatisch generiert.">
            <a:extLst>
              <a:ext uri="{FF2B5EF4-FFF2-40B4-BE49-F238E27FC236}">
                <a16:creationId xmlns:a16="http://schemas.microsoft.com/office/drawing/2014/main" id="{5C4CE341-11E2-9AAA-8AB0-83CD1F2A2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366" y="1371600"/>
            <a:ext cx="3121572" cy="41148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35126389-007C-5CC4-02EB-D45A6778DF34}"/>
              </a:ext>
            </a:extLst>
          </p:cNvPr>
          <p:cNvSpPr txBox="1"/>
          <p:nvPr/>
        </p:nvSpPr>
        <p:spPr>
          <a:xfrm>
            <a:off x="3937508" y="1369297"/>
            <a:ext cx="3701845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1600" dirty="0">
                <a:latin typeface="Arial"/>
                <a:cs typeface="Arial"/>
              </a:rPr>
              <a:t>Beispiel Layouterkennung =&gt; Tagebücher Martin Crusius</a:t>
            </a:r>
          </a:p>
        </p:txBody>
      </p:sp>
    </p:spTree>
    <p:extLst>
      <p:ext uri="{BB962C8B-B14F-4D97-AF65-F5344CB8AC3E}">
        <p14:creationId xmlns:p14="http://schemas.microsoft.com/office/powerpoint/2010/main" val="1307963069"/>
      </p:ext>
    </p:extLst>
  </p:cSld>
  <p:clrMapOvr>
    <a:masterClrMapping/>
  </p:clrMapOvr>
</p:sld>
</file>

<file path=ppt/theme/theme1.xml><?xml version="1.0" encoding="utf-8"?>
<a:theme xmlns:a="http://schemas.openxmlformats.org/drawingml/2006/main" name="Titelseite - Master">
  <a:themeElements>
    <a:clrScheme name="UT-Titel - Text schwarz">
      <a:dk1>
        <a:srgbClr val="000000"/>
      </a:dk1>
      <a:lt1>
        <a:srgbClr val="FFFFFF"/>
      </a:lt1>
      <a:dk2>
        <a:srgbClr val="A51E37"/>
      </a:dk2>
      <a:lt2>
        <a:srgbClr val="2D2015"/>
      </a:lt2>
      <a:accent1>
        <a:srgbClr val="ADB3B7"/>
      </a:accent1>
      <a:accent2>
        <a:srgbClr val="B4A069"/>
      </a:accent2>
      <a:accent3>
        <a:srgbClr val="FFFFFF"/>
      </a:accent3>
      <a:accent4>
        <a:srgbClr val="2A2A2A"/>
      </a:accent4>
      <a:accent5>
        <a:srgbClr val="D3D6D8"/>
      </a:accent5>
      <a:accent6>
        <a:srgbClr val="A3915E"/>
      </a:accent6>
      <a:hlink>
        <a:srgbClr val="32414B"/>
      </a:hlink>
      <a:folHlink>
        <a:srgbClr val="A51E37"/>
      </a:folHlink>
    </a:clrScheme>
    <a:fontScheme name="UT_TIT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T_TITEL 1">
        <a:dk1>
          <a:srgbClr val="333333"/>
        </a:dk1>
        <a:lt1>
          <a:srgbClr val="FFFFFF"/>
        </a:lt1>
        <a:dk2>
          <a:srgbClr val="A51E37"/>
        </a:dk2>
        <a:lt2>
          <a:srgbClr val="2D2015"/>
        </a:lt2>
        <a:accent1>
          <a:srgbClr val="ADB3B7"/>
        </a:accent1>
        <a:accent2>
          <a:srgbClr val="B4A069"/>
        </a:accent2>
        <a:accent3>
          <a:srgbClr val="FFFFFF"/>
        </a:accent3>
        <a:accent4>
          <a:srgbClr val="2A2A2A"/>
        </a:accent4>
        <a:accent5>
          <a:srgbClr val="D3D6D8"/>
        </a:accent5>
        <a:accent6>
          <a:srgbClr val="A3915E"/>
        </a:accent6>
        <a:hlink>
          <a:srgbClr val="32414B"/>
        </a:hlink>
        <a:folHlink>
          <a:srgbClr val="A51E3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4-3__PPT Vorlage UT.potx" id="{8EE7EDAF-26BD-4AF9-B3D0-F64842320C80}" vid="{A4ACE1E7-24A7-4239-8458-532097C0B1EB}"/>
    </a:ext>
  </a:extLst>
</a:theme>
</file>

<file path=ppt/theme/theme2.xml><?xml version="1.0" encoding="utf-8"?>
<a:theme xmlns:a="http://schemas.openxmlformats.org/drawingml/2006/main" name="Innenseite - Master">
  <a:themeElements>
    <a:clrScheme name="UT-Titel - Text schwarz">
      <a:dk1>
        <a:srgbClr val="000000"/>
      </a:dk1>
      <a:lt1>
        <a:srgbClr val="FFFFFF"/>
      </a:lt1>
      <a:dk2>
        <a:srgbClr val="A51E37"/>
      </a:dk2>
      <a:lt2>
        <a:srgbClr val="2D2015"/>
      </a:lt2>
      <a:accent1>
        <a:srgbClr val="ADB3B7"/>
      </a:accent1>
      <a:accent2>
        <a:srgbClr val="B4A069"/>
      </a:accent2>
      <a:accent3>
        <a:srgbClr val="FFFFFF"/>
      </a:accent3>
      <a:accent4>
        <a:srgbClr val="2A2A2A"/>
      </a:accent4>
      <a:accent5>
        <a:srgbClr val="D3D6D8"/>
      </a:accent5>
      <a:accent6>
        <a:srgbClr val="A3915E"/>
      </a:accent6>
      <a:hlink>
        <a:srgbClr val="32414B"/>
      </a:hlink>
      <a:folHlink>
        <a:srgbClr val="A51E37"/>
      </a:folHlink>
    </a:clrScheme>
    <a:fontScheme name="UT_TIT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T_TITEL 1">
        <a:dk1>
          <a:srgbClr val="333333"/>
        </a:dk1>
        <a:lt1>
          <a:srgbClr val="FFFFFF"/>
        </a:lt1>
        <a:dk2>
          <a:srgbClr val="A51E37"/>
        </a:dk2>
        <a:lt2>
          <a:srgbClr val="2D2015"/>
        </a:lt2>
        <a:accent1>
          <a:srgbClr val="ADB3B7"/>
        </a:accent1>
        <a:accent2>
          <a:srgbClr val="B4A069"/>
        </a:accent2>
        <a:accent3>
          <a:srgbClr val="FFFFFF"/>
        </a:accent3>
        <a:accent4>
          <a:srgbClr val="2A2A2A"/>
        </a:accent4>
        <a:accent5>
          <a:srgbClr val="D3D6D8"/>
        </a:accent5>
        <a:accent6>
          <a:srgbClr val="A3915E"/>
        </a:accent6>
        <a:hlink>
          <a:srgbClr val="32414B"/>
        </a:hlink>
        <a:folHlink>
          <a:srgbClr val="A51E3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4-3__PPT Vorlage UT.potx" id="{8EE7EDAF-26BD-4AF9-B3D0-F64842320C80}" vid="{A9E02974-83D5-4A21-BB46-862DD42FB4FB}"/>
    </a:ext>
  </a:extLst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Bildschirmpräsentation (4:3)</PresentationFormat>
  <Slides>32</Slides>
  <Notes>0</Notes>
  <HiddenSlides>0</HiddenSlide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32</vt:i4>
      </vt:variant>
    </vt:vector>
  </HeadingPairs>
  <TitlesOfParts>
    <vt:vector size="34" baseType="lpstr">
      <vt:lpstr>Titelseite - Master</vt:lpstr>
      <vt:lpstr>Innenseite - Master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Windows-Benutzer</dc:creator>
  <cp:revision>412</cp:revision>
  <cp:lastPrinted>2019-07-09T15:35:24Z</cp:lastPrinted>
  <dcterms:created xsi:type="dcterms:W3CDTF">2020-04-24T14:32:56Z</dcterms:created>
  <dcterms:modified xsi:type="dcterms:W3CDTF">2024-09-24T08:26:53Z</dcterms:modified>
</cp:coreProperties>
</file>