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5956" r:id="rId1"/>
    <p:sldMasterId id="2147485900" r:id="rId2"/>
  </p:sldMasterIdLst>
  <p:notesMasterIdLst>
    <p:notesMasterId r:id="rId22"/>
  </p:notesMasterIdLst>
  <p:handoutMasterIdLst>
    <p:handoutMasterId r:id="rId23"/>
  </p:handoutMasterIdLst>
  <p:sldIdLst>
    <p:sldId id="780" r:id="rId3"/>
    <p:sldId id="781" r:id="rId4"/>
    <p:sldId id="810" r:id="rId5"/>
    <p:sldId id="795" r:id="rId6"/>
    <p:sldId id="811" r:id="rId7"/>
    <p:sldId id="814" r:id="rId8"/>
    <p:sldId id="806" r:id="rId9"/>
    <p:sldId id="812" r:id="rId10"/>
    <p:sldId id="796" r:id="rId11"/>
    <p:sldId id="798" r:id="rId12"/>
    <p:sldId id="801" r:id="rId13"/>
    <p:sldId id="802" r:id="rId14"/>
    <p:sldId id="804" r:id="rId15"/>
    <p:sldId id="807" r:id="rId16"/>
    <p:sldId id="803" r:id="rId17"/>
    <p:sldId id="809" r:id="rId18"/>
    <p:sldId id="813" r:id="rId19"/>
    <p:sldId id="800" r:id="rId20"/>
    <p:sldId id="799" r:id="rId21"/>
  </p:sldIdLst>
  <p:sldSz cx="9144000" cy="6858000" type="screen4x3"/>
  <p:notesSz cx="6819900" cy="9918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4084">
          <p15:clr>
            <a:srgbClr val="A4A3A4"/>
          </p15:clr>
        </p15:guide>
        <p15:guide id="3" orient="horz" pos="1275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808080"/>
    <a:srgbClr val="A51E37"/>
    <a:srgbClr val="B2B2B2"/>
    <a:srgbClr val="5F5F5F"/>
    <a:srgbClr val="CBCBCB"/>
    <a:srgbClr val="324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8A0C21-E94E-F9AF-97D9-8257ACDB5EA9}" v="54" dt="2024-09-18T11:41:35.109"/>
    <p1510:client id="{45C35BE9-AF24-BB37-D937-1DCA4E9271CB}" v="176" dt="2024-09-18T13:50:06.143"/>
    <p1510:client id="{57F631CE-727B-93A8-01D6-C235F76389E3}" v="37" dt="2024-09-18T13:31:09.190"/>
    <p1510:client id="{696DF094-5603-3BD3-D061-088F13200030}" v="466" dt="2024-09-18T13:17:33.840"/>
    <p1510:client id="{6EB26110-DB80-755D-AF07-78E0611CCE7F}" v="8" dt="2024-09-19T08:56:45.114"/>
    <p1510:client id="{C8E85DE0-E6B8-4932-815D-98B81BD484A9}" v="3612" dt="2024-09-18T09:26:39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457"/>
        <p:guide orient="horz" pos="4084"/>
        <p:guide orient="horz" pos="1275"/>
        <p:guide pos="226"/>
        <p:guide pos="5538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0"/>
        <p:guide pos="214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Benjamin Trojan" userId="S::qubtr01@cloud.uni-tuebingen.de::572ccafc-dca1-4f17-8fe1-3a0eb7e951b2" providerId="AD" clId="Web-{6D89DEBB-380A-11D1-3698-120C34DD59F0}"/>
    <pc:docChg chg="addSld modSld">
      <pc:chgData name="Mario Benjamin Trojan" userId="S::qubtr01@cloud.uni-tuebingen.de::572ccafc-dca1-4f17-8fe1-3a0eb7e951b2" providerId="AD" clId="Web-{6D89DEBB-380A-11D1-3698-120C34DD59F0}" dt="2024-07-31T11:59:29.667" v="57" actId="20577"/>
      <pc:docMkLst>
        <pc:docMk/>
      </pc:docMkLst>
      <pc:sldChg chg="modSp add replId">
        <pc:chgData name="Mario Benjamin Trojan" userId="S::qubtr01@cloud.uni-tuebingen.de::572ccafc-dca1-4f17-8fe1-3a0eb7e951b2" providerId="AD" clId="Web-{6D89DEBB-380A-11D1-3698-120C34DD59F0}" dt="2024-07-31T11:59:29.667" v="57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6D89DEBB-380A-11D1-3698-120C34DD59F0}" dt="2024-07-31T11:59:29.667" v="57" actId="20577"/>
          <ac:spMkLst>
            <pc:docMk/>
            <pc:sldMk cId="3446782167" sldId="82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EA826B5C-E2CB-B3E6-E544-9A257B56ED8D}"/>
    <pc:docChg chg="delSld modSld">
      <pc:chgData name="Mario Benjamin Trojan" userId="S::qubtr01@cloud.uni-tuebingen.de::572ccafc-dca1-4f17-8fe1-3a0eb7e951b2" providerId="AD" clId="Web-{EA826B5C-E2CB-B3E6-E544-9A257B56ED8D}" dt="2024-08-29T11:44:39.393" v="155" actId="20577"/>
      <pc:docMkLst>
        <pc:docMk/>
      </pc:docMkLst>
      <pc:sldChg chg="addSp modSp">
        <pc:chgData name="Mario Benjamin Trojan" userId="S::qubtr01@cloud.uni-tuebingen.de::572ccafc-dca1-4f17-8fe1-3a0eb7e951b2" providerId="AD" clId="Web-{EA826B5C-E2CB-B3E6-E544-9A257B56ED8D}" dt="2024-08-29T11:42:27.154" v="16" actId="20577"/>
        <pc:sldMkLst>
          <pc:docMk/>
          <pc:sldMk cId="1231873292" sldId="780"/>
        </pc:sldMkLst>
        <pc:spChg chg="add mod">
          <ac:chgData name="Mario Benjamin Trojan" userId="S::qubtr01@cloud.uni-tuebingen.de::572ccafc-dca1-4f17-8fe1-3a0eb7e951b2" providerId="AD" clId="Web-{EA826B5C-E2CB-B3E6-E544-9A257B56ED8D}" dt="2024-08-29T11:42:27.154" v="16" actId="20577"/>
          <ac:spMkLst>
            <pc:docMk/>
            <pc:sldMk cId="1231873292" sldId="780"/>
            <ac:spMk id="3" creationId="{98F393D4-4226-34B9-8BB3-AEC3068A6B8B}"/>
          </ac:spMkLst>
        </pc:spChg>
      </pc:sldChg>
      <pc:sldChg chg="modSp">
        <pc:chgData name="Mario Benjamin Trojan" userId="S::qubtr01@cloud.uni-tuebingen.de::572ccafc-dca1-4f17-8fe1-3a0eb7e951b2" providerId="AD" clId="Web-{EA826B5C-E2CB-B3E6-E544-9A257B56ED8D}" dt="2024-08-29T11:44:39.393" v="15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EA826B5C-E2CB-B3E6-E544-9A257B56ED8D}" dt="2024-08-29T11:44:39.393" v="155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EA826B5C-E2CB-B3E6-E544-9A257B56ED8D}" dt="2024-08-29T11:42:50.936" v="33"/>
        <pc:sldMkLst>
          <pc:docMk/>
          <pc:sldMk cId="136886348" sldId="795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483" v="23"/>
        <pc:sldMkLst>
          <pc:docMk/>
          <pc:sldMk cId="2799724485" sldId="796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311" v="22"/>
        <pc:sldMkLst>
          <pc:docMk/>
          <pc:sldMk cId="2155493697" sldId="798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2.155" v="18"/>
        <pc:sldMkLst>
          <pc:docMk/>
          <pc:sldMk cId="2601502837" sldId="799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0.343" v="32"/>
        <pc:sldMkLst>
          <pc:docMk/>
          <pc:sldMk cId="160791016" sldId="800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8.405" v="40"/>
        <pc:sldMkLst>
          <pc:docMk/>
          <pc:sldMk cId="4032163362" sldId="801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9.311" v="31"/>
        <pc:sldMkLst>
          <pc:docMk/>
          <pc:sldMk cId="1376877020" sldId="802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030" v="19"/>
        <pc:sldMkLst>
          <pc:docMk/>
          <pc:sldMk cId="4026547987" sldId="804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7.905" v="28"/>
        <pc:sldMkLst>
          <pc:docMk/>
          <pc:sldMk cId="2801237822" sldId="805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3.702" v="39"/>
        <pc:sldMkLst>
          <pc:docMk/>
          <pc:sldMk cId="13914821" sldId="806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2.749" v="37"/>
        <pc:sldMkLst>
          <pc:docMk/>
          <pc:sldMk cId="4180508062" sldId="807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6.905" v="27"/>
        <pc:sldMkLst>
          <pc:docMk/>
          <pc:sldMk cId="39749174" sldId="808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046" v="20"/>
        <pc:sldMkLst>
          <pc:docMk/>
          <pc:sldMk cId="2049118026" sldId="810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3.140" v="38"/>
        <pc:sldMkLst>
          <pc:docMk/>
          <pc:sldMk cId="1136635612" sldId="812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6.249" v="26"/>
        <pc:sldMkLst>
          <pc:docMk/>
          <pc:sldMk cId="3123287452" sldId="813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3:00.749" v="41"/>
        <pc:sldMkLst>
          <pc:docMk/>
          <pc:sldMk cId="1752736149" sldId="815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061" v="21"/>
        <pc:sldMkLst>
          <pc:docMk/>
          <pc:sldMk cId="4282123065" sldId="816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1.561" v="34"/>
        <pc:sldMkLst>
          <pc:docMk/>
          <pc:sldMk cId="1774194457" sldId="817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1.952" v="35"/>
        <pc:sldMkLst>
          <pc:docMk/>
          <pc:sldMk cId="1889132709" sldId="818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52.343" v="36"/>
        <pc:sldMkLst>
          <pc:docMk/>
          <pc:sldMk cId="4133085543" sldId="819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0.889" v="17"/>
        <pc:sldMkLst>
          <pc:docMk/>
          <pc:sldMk cId="3446782167" sldId="820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8.499" v="30"/>
        <pc:sldMkLst>
          <pc:docMk/>
          <pc:sldMk cId="959802398" sldId="821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8.108" v="29"/>
        <pc:sldMkLst>
          <pc:docMk/>
          <pc:sldMk cId="1513886356" sldId="822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4.796" v="24"/>
        <pc:sldMkLst>
          <pc:docMk/>
          <pc:sldMk cId="1307963069" sldId="823"/>
        </pc:sldMkLst>
      </pc:sldChg>
      <pc:sldChg chg="del">
        <pc:chgData name="Mario Benjamin Trojan" userId="S::qubtr01@cloud.uni-tuebingen.de::572ccafc-dca1-4f17-8fe1-3a0eb7e951b2" providerId="AD" clId="Web-{EA826B5C-E2CB-B3E6-E544-9A257B56ED8D}" dt="2024-08-29T11:42:45.233" v="25"/>
        <pc:sldMkLst>
          <pc:docMk/>
          <pc:sldMk cId="3932009687" sldId="824"/>
        </pc:sldMkLst>
      </pc:sldChg>
    </pc:docChg>
  </pc:docChgLst>
  <pc:docChgLst>
    <pc:chgData name="Mario Benjamin Trojan" userId="S::qubtr01@cloud.uni-tuebingen.de::572ccafc-dca1-4f17-8fe1-3a0eb7e951b2" providerId="AD" clId="Web-{45C35BE9-AF24-BB37-D937-1DCA4E9271CB}"/>
    <pc:docChg chg="addSld delSld modSld">
      <pc:chgData name="Mario Benjamin Trojan" userId="S::qubtr01@cloud.uni-tuebingen.de::572ccafc-dca1-4f17-8fe1-3a0eb7e951b2" providerId="AD" clId="Web-{45C35BE9-AF24-BB37-D937-1DCA4E9271CB}" dt="2024-09-18T13:50:04.189" v="104" actId="20577"/>
      <pc:docMkLst>
        <pc:docMk/>
      </pc:docMkLst>
      <pc:sldChg chg="addSp modSp">
        <pc:chgData name="Mario Benjamin Trojan" userId="S::qubtr01@cloud.uni-tuebingen.de::572ccafc-dca1-4f17-8fe1-3a0eb7e951b2" providerId="AD" clId="Web-{45C35BE9-AF24-BB37-D937-1DCA4E9271CB}" dt="2024-09-18T13:48:07.498" v="77" actId="14100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45C35BE9-AF24-BB37-D937-1DCA4E9271CB}" dt="2024-09-18T13:47:59.013" v="75" actId="20577"/>
          <ac:spMkLst>
            <pc:docMk/>
            <pc:sldMk cId="2043097356" sldId="802"/>
            <ac:spMk id="2" creationId="{FD216E82-0711-443A-9249-5772C60A0257}"/>
          </ac:spMkLst>
        </pc:spChg>
        <pc:picChg chg="add mod">
          <ac:chgData name="Mario Benjamin Trojan" userId="S::qubtr01@cloud.uni-tuebingen.de::572ccafc-dca1-4f17-8fe1-3a0eb7e951b2" providerId="AD" clId="Web-{45C35BE9-AF24-BB37-D937-1DCA4E9271CB}" dt="2024-09-18T13:48:07.498" v="77" actId="14100"/>
          <ac:picMkLst>
            <pc:docMk/>
            <pc:sldMk cId="2043097356" sldId="802"/>
            <ac:picMk id="5" creationId="{ED4B7561-4374-BCB3-9E97-4508F38EFD9C}"/>
          </ac:picMkLst>
        </pc:picChg>
      </pc:sldChg>
      <pc:sldChg chg="modSp">
        <pc:chgData name="Mario Benjamin Trojan" userId="S::qubtr01@cloud.uni-tuebingen.de::572ccafc-dca1-4f17-8fe1-3a0eb7e951b2" providerId="AD" clId="Web-{45C35BE9-AF24-BB37-D937-1DCA4E9271CB}" dt="2024-09-18T13:50:04.189" v="104" actId="20577"/>
        <pc:sldMkLst>
          <pc:docMk/>
          <pc:sldMk cId="2451793238" sldId="803"/>
        </pc:sldMkLst>
        <pc:spChg chg="mod">
          <ac:chgData name="Mario Benjamin Trojan" userId="S::qubtr01@cloud.uni-tuebingen.de::572ccafc-dca1-4f17-8fe1-3a0eb7e951b2" providerId="AD" clId="Web-{45C35BE9-AF24-BB37-D937-1DCA4E9271CB}" dt="2024-09-18T13:50:04.189" v="104" actId="20577"/>
          <ac:spMkLst>
            <pc:docMk/>
            <pc:sldMk cId="2451793238" sldId="803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45C35BE9-AF24-BB37-D937-1DCA4E9271CB}" dt="2024-09-18T13:49:11.672" v="86" actId="20577"/>
        <pc:sldMkLst>
          <pc:docMk/>
          <pc:sldMk cId="880050103" sldId="804"/>
        </pc:sldMkLst>
        <pc:spChg chg="mod">
          <ac:chgData name="Mario Benjamin Trojan" userId="S::qubtr01@cloud.uni-tuebingen.de::572ccafc-dca1-4f17-8fe1-3a0eb7e951b2" providerId="AD" clId="Web-{45C35BE9-AF24-BB37-D937-1DCA4E9271CB}" dt="2024-09-18T13:49:11.672" v="86" actId="20577"/>
          <ac:spMkLst>
            <pc:docMk/>
            <pc:sldMk cId="880050103" sldId="804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45C35BE9-AF24-BB37-D937-1DCA4E9271CB}" dt="2024-09-18T13:38:48.697" v="24"/>
        <pc:sldMkLst>
          <pc:docMk/>
          <pc:sldMk cId="4047843958" sldId="805"/>
        </pc:sldMkLst>
      </pc:sldChg>
      <pc:sldChg chg="modSp">
        <pc:chgData name="Mario Benjamin Trojan" userId="S::qubtr01@cloud.uni-tuebingen.de::572ccafc-dca1-4f17-8fe1-3a0eb7e951b2" providerId="AD" clId="Web-{45C35BE9-AF24-BB37-D937-1DCA4E9271CB}" dt="2024-09-18T13:49:37.438" v="99" actId="20577"/>
        <pc:sldMkLst>
          <pc:docMk/>
          <pc:sldMk cId="2461427820" sldId="807"/>
        </pc:sldMkLst>
        <pc:spChg chg="mod">
          <ac:chgData name="Mario Benjamin Trojan" userId="S::qubtr01@cloud.uni-tuebingen.de::572ccafc-dca1-4f17-8fe1-3a0eb7e951b2" providerId="AD" clId="Web-{45C35BE9-AF24-BB37-D937-1DCA4E9271CB}" dt="2024-09-18T13:49:37.438" v="99" actId="20577"/>
          <ac:spMkLst>
            <pc:docMk/>
            <pc:sldMk cId="2461427820" sldId="807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45C35BE9-AF24-BB37-D937-1DCA4E9271CB}" dt="2024-09-18T13:38:14.587" v="23" actId="1076"/>
        <pc:sldMkLst>
          <pc:docMk/>
          <pc:sldMk cId="688499519" sldId="814"/>
        </pc:sldMkLst>
        <pc:spChg chg="del">
          <ac:chgData name="Mario Benjamin Trojan" userId="S::qubtr01@cloud.uni-tuebingen.de::572ccafc-dca1-4f17-8fe1-3a0eb7e951b2" providerId="AD" clId="Web-{45C35BE9-AF24-BB37-D937-1DCA4E9271CB}" dt="2024-09-18T13:34:02.172" v="8"/>
          <ac:spMkLst>
            <pc:docMk/>
            <pc:sldMk cId="688499519" sldId="81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45C35BE9-AF24-BB37-D937-1DCA4E9271CB}" dt="2024-09-18T13:35:39.862" v="20" actId="20577"/>
          <ac:spMkLst>
            <pc:docMk/>
            <pc:sldMk cId="688499519" sldId="81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45C35BE9-AF24-BB37-D937-1DCA4E9271CB}" dt="2024-09-18T13:34:04.984" v="9"/>
          <ac:spMkLst>
            <pc:docMk/>
            <pc:sldMk cId="688499519" sldId="814"/>
            <ac:spMk id="6" creationId="{70DC7797-13DD-C498-5210-B37B62D36C89}"/>
          </ac:spMkLst>
        </pc:spChg>
        <pc:picChg chg="add del mod">
          <ac:chgData name="Mario Benjamin Trojan" userId="S::qubtr01@cloud.uni-tuebingen.de::572ccafc-dca1-4f17-8fe1-3a0eb7e951b2" providerId="AD" clId="Web-{45C35BE9-AF24-BB37-D937-1DCA4E9271CB}" dt="2024-09-18T13:35:14.424" v="12"/>
          <ac:picMkLst>
            <pc:docMk/>
            <pc:sldMk cId="688499519" sldId="814"/>
            <ac:picMk id="7" creationId="{2307BFF6-8C64-B0CB-5758-0CBF5DC34CC2}"/>
          </ac:picMkLst>
        </pc:picChg>
        <pc:picChg chg="add del mod">
          <ac:chgData name="Mario Benjamin Trojan" userId="S::qubtr01@cloud.uni-tuebingen.de::572ccafc-dca1-4f17-8fe1-3a0eb7e951b2" providerId="AD" clId="Web-{45C35BE9-AF24-BB37-D937-1DCA4E9271CB}" dt="2024-09-18T13:35:42.019" v="21"/>
          <ac:picMkLst>
            <pc:docMk/>
            <pc:sldMk cId="688499519" sldId="814"/>
            <ac:picMk id="8" creationId="{56F90592-4B1E-64A4-1436-45EE51674040}"/>
          </ac:picMkLst>
        </pc:picChg>
        <pc:picChg chg="add mod">
          <ac:chgData name="Mario Benjamin Trojan" userId="S::qubtr01@cloud.uni-tuebingen.de::572ccafc-dca1-4f17-8fe1-3a0eb7e951b2" providerId="AD" clId="Web-{45C35BE9-AF24-BB37-D937-1DCA4E9271CB}" dt="2024-09-18T13:38:14.587" v="23" actId="1076"/>
          <ac:picMkLst>
            <pc:docMk/>
            <pc:sldMk cId="688499519" sldId="814"/>
            <ac:picMk id="9" creationId="{806B0A66-1FD4-343A-59D0-404163281480}"/>
          </ac:picMkLst>
        </pc:picChg>
      </pc:sldChg>
    </pc:docChg>
  </pc:docChgLst>
  <pc:docChgLst>
    <pc:chgData name="Mario Benjamin Trojan" userId="S::qubtr01@cloud.uni-tuebingen.de::572ccafc-dca1-4f17-8fe1-3a0eb7e951b2" providerId="AD" clId="Web-{3FCF412B-C240-B432-6CE1-27182BA77491}"/>
    <pc:docChg chg="addSld modSld">
      <pc:chgData name="Mario Benjamin Trojan" userId="S::qubtr01@cloud.uni-tuebingen.de::572ccafc-dca1-4f17-8fe1-3a0eb7e951b2" providerId="AD" clId="Web-{3FCF412B-C240-B432-6CE1-27182BA77491}" dt="2024-05-06T09:36:24.296" v="407" actId="1076"/>
      <pc:docMkLst>
        <pc:docMk/>
      </pc:docMkLst>
      <pc:sldChg chg="modSp">
        <pc:chgData name="Mario Benjamin Trojan" userId="S::qubtr01@cloud.uni-tuebingen.de::572ccafc-dca1-4f17-8fe1-3a0eb7e951b2" providerId="AD" clId="Web-{3FCF412B-C240-B432-6CE1-27182BA77491}" dt="2024-05-06T09:19:38.827" v="69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FCF412B-C240-B432-6CE1-27182BA77491}" dt="2024-05-06T09:19:38.827" v="69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16:49.962" v="3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3FCF412B-C240-B432-6CE1-27182BA77491}" dt="2024-05-06T09:16:49.962" v="35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31:33.350" v="340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3FCF412B-C240-B432-6CE1-27182BA77491}" dt="2024-05-06T09:31:33.350" v="340" actId="20577"/>
          <ac:spMkLst>
            <pc:docMk/>
            <pc:sldMk cId="2601502837" sldId="799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26:50.013" v="324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3FCF412B-C240-B432-6CE1-27182BA77491}" dt="2024-05-06T09:26:50.013" v="324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16:03.492" v="25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3FCF412B-C240-B432-6CE1-27182BA77491}" dt="2024-05-06T09:16:03.492" v="25" actId="20577"/>
          <ac:spMkLst>
            <pc:docMk/>
            <pc:sldMk cId="1376877020" sldId="80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15:50.679" v="12" actId="20577"/>
          <ac:spMkLst>
            <pc:docMk/>
            <pc:sldMk cId="1376877020" sldId="802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31:14.771" v="333" actId="20577"/>
        <pc:sldMkLst>
          <pc:docMk/>
          <pc:sldMk cId="1329338084" sldId="803"/>
        </pc:sldMkLst>
        <pc:spChg chg="mod">
          <ac:chgData name="Mario Benjamin Trojan" userId="S::qubtr01@cloud.uni-tuebingen.de::572ccafc-dca1-4f17-8fe1-3a0eb7e951b2" providerId="AD" clId="Web-{3FCF412B-C240-B432-6CE1-27182BA77491}" dt="2024-05-06T09:28:05.687" v="327" actId="20577"/>
          <ac:spMkLst>
            <pc:docMk/>
            <pc:sldMk cId="1329338084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31:14.771" v="333" actId="20577"/>
          <ac:spMkLst>
            <pc:docMk/>
            <pc:sldMk cId="1329338084" sldId="803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5:59.374" v="397"/>
        <pc:sldMkLst>
          <pc:docMk/>
          <pc:sldMk cId="4026547987" sldId="804"/>
        </pc:sldMkLst>
        <pc:spChg chg="add mod">
          <ac:chgData name="Mario Benjamin Trojan" userId="S::qubtr01@cloud.uni-tuebingen.de::572ccafc-dca1-4f17-8fe1-3a0eb7e951b2" providerId="AD" clId="Web-{3FCF412B-C240-B432-6CE1-27182BA77491}" dt="2024-05-06T09:34:48.793" v="393" actId="14100"/>
          <ac:spMkLst>
            <pc:docMk/>
            <pc:sldMk cId="4026547987" sldId="804"/>
            <ac:spMk id="6" creationId="{3F0E9C2B-FDE4-7696-C809-AA2F3525FDEB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4:45.184" v="392" actId="1076"/>
          <ac:picMkLst>
            <pc:docMk/>
            <pc:sldMk cId="4026547987" sldId="804"/>
            <ac:picMk id="7" creationId="{A3263930-5314-D89D-8FC8-941FF616B008}"/>
          </ac:picMkLst>
        </pc:picChg>
        <pc:picChg chg="add del mod">
          <ac:chgData name="Mario Benjamin Trojan" userId="S::qubtr01@cloud.uni-tuebingen.de::572ccafc-dca1-4f17-8fe1-3a0eb7e951b2" providerId="AD" clId="Web-{3FCF412B-C240-B432-6CE1-27182BA77491}" dt="2024-05-06T09:35:59.374" v="397"/>
          <ac:picMkLst>
            <pc:docMk/>
            <pc:sldMk cId="4026547987" sldId="804"/>
            <ac:picMk id="8" creationId="{3DEF69BC-3826-A96F-AB2B-46DD0C85D457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6:24.296" v="407" actId="1076"/>
        <pc:sldMkLst>
          <pc:docMk/>
          <pc:sldMk cId="2801237822" sldId="805"/>
        </pc:sldMkLst>
        <pc:spChg chg="del">
          <ac:chgData name="Mario Benjamin Trojan" userId="S::qubtr01@cloud.uni-tuebingen.de::572ccafc-dca1-4f17-8fe1-3a0eb7e951b2" providerId="AD" clId="Web-{3FCF412B-C240-B432-6CE1-27182BA77491}" dt="2024-05-06T09:36:15.968" v="404"/>
          <ac:spMkLst>
            <pc:docMk/>
            <pc:sldMk cId="2801237822" sldId="805"/>
            <ac:spMk id="3" creationId="{ACCB447B-E1FA-4168-8D30-82513A2F39E9}"/>
          </ac:spMkLst>
        </pc:spChg>
        <pc:spChg chg="del mod">
          <ac:chgData name="Mario Benjamin Trojan" userId="S::qubtr01@cloud.uni-tuebingen.de::572ccafc-dca1-4f17-8fe1-3a0eb7e951b2" providerId="AD" clId="Web-{3FCF412B-C240-B432-6CE1-27182BA77491}" dt="2024-05-06T09:36:05.186" v="402"/>
          <ac:spMkLst>
            <pc:docMk/>
            <pc:sldMk cId="2801237822" sldId="805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3FCF412B-C240-B432-6CE1-27182BA77491}" dt="2024-05-06T09:36:19.109" v="405"/>
          <ac:spMkLst>
            <pc:docMk/>
            <pc:sldMk cId="2801237822" sldId="805"/>
            <ac:spMk id="9" creationId="{15CED712-5280-69A2-BB43-9DBFE296A997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6:24.296" v="407" actId="1076"/>
          <ac:picMkLst>
            <pc:docMk/>
            <pc:sldMk cId="2801237822" sldId="805"/>
            <ac:picMk id="5" creationId="{E7DCC602-8637-3B30-27B4-80D16837629F}"/>
          </ac:picMkLst>
        </pc:picChg>
        <pc:picChg chg="del">
          <ac:chgData name="Mario Benjamin Trojan" userId="S::qubtr01@cloud.uni-tuebingen.de::572ccafc-dca1-4f17-8fe1-3a0eb7e951b2" providerId="AD" clId="Web-{3FCF412B-C240-B432-6CE1-27182BA77491}" dt="2024-05-06T09:36:02.843" v="399"/>
          <ac:picMkLst>
            <pc:docMk/>
            <pc:sldMk cId="2801237822" sldId="805"/>
            <ac:picMk id="7" creationId="{A3263930-5314-D89D-8FC8-941FF616B008}"/>
          </ac:picMkLst>
        </pc:picChg>
      </pc:sldChg>
    </pc:docChg>
  </pc:docChgLst>
  <pc:docChgLst>
    <pc:chgData name="Mario Benjamin Trojan" userId="S::qubtr01@cloud.uni-tuebingen.de::572ccafc-dca1-4f17-8fe1-3a0eb7e951b2" providerId="AD" clId="Web-{696DF094-5603-3BD3-D061-088F13200030}"/>
    <pc:docChg chg="addSld modSld">
      <pc:chgData name="Mario Benjamin Trojan" userId="S::qubtr01@cloud.uni-tuebingen.de::572ccafc-dca1-4f17-8fe1-3a0eb7e951b2" providerId="AD" clId="Web-{696DF094-5603-3BD3-D061-088F13200030}" dt="2024-09-18T13:17:33.825" v="250" actId="20577"/>
      <pc:docMkLst>
        <pc:docMk/>
      </pc:docMkLst>
      <pc:sldChg chg="modSp">
        <pc:chgData name="Mario Benjamin Trojan" userId="S::qubtr01@cloud.uni-tuebingen.de::572ccafc-dca1-4f17-8fe1-3a0eb7e951b2" providerId="AD" clId="Web-{696DF094-5603-3BD3-D061-088F13200030}" dt="2024-09-18T13:17:33.825" v="250" actId="20577"/>
        <pc:sldMkLst>
          <pc:docMk/>
          <pc:sldMk cId="3975628789" sldId="809"/>
        </pc:sldMkLst>
        <pc:spChg chg="mod">
          <ac:chgData name="Mario Benjamin Trojan" userId="S::qubtr01@cloud.uni-tuebingen.de::572ccafc-dca1-4f17-8fe1-3a0eb7e951b2" providerId="AD" clId="Web-{696DF094-5603-3BD3-D061-088F13200030}" dt="2024-09-18T13:17:33.825" v="250" actId="20577"/>
          <ac:spMkLst>
            <pc:docMk/>
            <pc:sldMk cId="3975628789" sldId="80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96DF094-5603-3BD3-D061-088F13200030}" dt="2024-09-18T13:15:44.863" v="234" actId="20577"/>
          <ac:spMkLst>
            <pc:docMk/>
            <pc:sldMk cId="3975628789" sldId="809"/>
            <ac:spMk id="3" creationId="{ACCB447B-E1FA-4168-8D30-82513A2F39E9}"/>
          </ac:spMkLst>
        </pc:spChg>
      </pc:sldChg>
      <pc:sldChg chg="add replId">
        <pc:chgData name="Mario Benjamin Trojan" userId="S::qubtr01@cloud.uni-tuebingen.de::572ccafc-dca1-4f17-8fe1-3a0eb7e951b2" providerId="AD" clId="Web-{696DF094-5603-3BD3-D061-088F13200030}" dt="2024-09-18T13:12:11.409" v="0"/>
        <pc:sldMkLst>
          <pc:docMk/>
          <pc:sldMk cId="942132097" sldId="813"/>
        </pc:sldMkLst>
      </pc:sldChg>
    </pc:docChg>
  </pc:docChgLst>
  <pc:docChgLst>
    <pc:chgData name="Mario Benjamin Trojan" userId="S::qubtr01@cloud.uni-tuebingen.de::572ccafc-dca1-4f17-8fe1-3a0eb7e951b2" providerId="AD" clId="Web-{2A22401A-6A61-B74C-90D3-4D40EFDB6EAE}"/>
    <pc:docChg chg="modSld">
      <pc:chgData name="Mario Benjamin Trojan" userId="S::qubtr01@cloud.uni-tuebingen.de::572ccafc-dca1-4f17-8fe1-3a0eb7e951b2" providerId="AD" clId="Web-{2A22401A-6A61-B74C-90D3-4D40EFDB6EAE}" dt="2024-05-06T12:53:44.727" v="75" actId="20577"/>
      <pc:docMkLst>
        <pc:docMk/>
      </pc:docMkLst>
      <pc:sldChg chg="modSp">
        <pc:chgData name="Mario Benjamin Trojan" userId="S::qubtr01@cloud.uni-tuebingen.de::572ccafc-dca1-4f17-8fe1-3a0eb7e951b2" providerId="AD" clId="Web-{2A22401A-6A61-B74C-90D3-4D40EFDB6EAE}" dt="2024-05-06T12:53:44.727" v="7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2A22401A-6A61-B74C-90D3-4D40EFDB6EAE}" dt="2024-05-06T12:53:44.727" v="75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57F631CE-727B-93A8-01D6-C235F76389E3}"/>
    <pc:docChg chg="modSld">
      <pc:chgData name="Mario Benjamin Trojan" userId="S::qubtr01@cloud.uni-tuebingen.de::572ccafc-dca1-4f17-8fe1-3a0eb7e951b2" providerId="AD" clId="Web-{57F631CE-727B-93A8-01D6-C235F76389E3}" dt="2024-09-18T13:31:08.096" v="17" actId="20577"/>
      <pc:docMkLst>
        <pc:docMk/>
      </pc:docMkLst>
      <pc:sldChg chg="modSp">
        <pc:chgData name="Mario Benjamin Trojan" userId="S::qubtr01@cloud.uni-tuebingen.de::572ccafc-dca1-4f17-8fe1-3a0eb7e951b2" providerId="AD" clId="Web-{57F631CE-727B-93A8-01D6-C235F76389E3}" dt="2024-09-18T13:31:08.096" v="17" actId="20577"/>
        <pc:sldMkLst>
          <pc:docMk/>
          <pc:sldMk cId="3535947139" sldId="800"/>
        </pc:sldMkLst>
        <pc:spChg chg="mod">
          <ac:chgData name="Mario Benjamin Trojan" userId="S::qubtr01@cloud.uni-tuebingen.de::572ccafc-dca1-4f17-8fe1-3a0eb7e951b2" providerId="AD" clId="Web-{57F631CE-727B-93A8-01D6-C235F76389E3}" dt="2024-09-18T13:31:08.096" v="17" actId="20577"/>
          <ac:spMkLst>
            <pc:docMk/>
            <pc:sldMk cId="3535947139" sldId="80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C8E85DE0-E6B8-4932-815D-98B81BD484A9}"/>
    <pc:docChg chg="addSld delSld modSld sldOrd">
      <pc:chgData name="Mario Benjamin Trojan" userId="S::qubtr01@cloud.uni-tuebingen.de::572ccafc-dca1-4f17-8fe1-3a0eb7e951b2" providerId="AD" clId="Web-{C8E85DE0-E6B8-4932-815D-98B81BD484A9}" dt="2024-09-18T09:26:37.578" v="2067" actId="20577"/>
      <pc:docMkLst>
        <pc:docMk/>
      </pc:docMkLst>
      <pc:sldChg chg="modSp">
        <pc:chgData name="Mario Benjamin Trojan" userId="S::qubtr01@cloud.uni-tuebingen.de::572ccafc-dca1-4f17-8fe1-3a0eb7e951b2" providerId="AD" clId="Web-{C8E85DE0-E6B8-4932-815D-98B81BD484A9}" dt="2024-09-18T08:32:29.494" v="34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C8E85DE0-E6B8-4932-815D-98B81BD484A9}" dt="2024-09-18T08:32:29.494" v="345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8:00:39.939" v="258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8:49:59.954" v="880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C8E85DE0-E6B8-4932-815D-98B81BD484A9}" dt="2024-09-18T08:49:59.954" v="880" actId="20577"/>
          <ac:spMkLst>
            <pc:docMk/>
            <pc:sldMk cId="3295211653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8:45:03.291" v="607" actId="20577"/>
          <ac:spMkLst>
            <pc:docMk/>
            <pc:sldMk cId="3295211653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4:48.607" v="2016" actId="20577"/>
        <pc:sldMkLst>
          <pc:docMk/>
          <pc:sldMk cId="423569477" sldId="796"/>
        </pc:sldMkLst>
        <pc:spChg chg="mod">
          <ac:chgData name="Mario Benjamin Trojan" userId="S::qubtr01@cloud.uni-tuebingen.de::572ccafc-dca1-4f17-8fe1-3a0eb7e951b2" providerId="AD" clId="Web-{C8E85DE0-E6B8-4932-815D-98B81BD484A9}" dt="2024-09-18T09:24:48.607" v="2016" actId="20577"/>
          <ac:spMkLst>
            <pc:docMk/>
            <pc:sldMk cId="423569477" sldId="796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6:37.578" v="2067" actId="20577"/>
        <pc:sldMkLst>
          <pc:docMk/>
          <pc:sldMk cId="3557781837" sldId="799"/>
        </pc:sldMkLst>
        <pc:spChg chg="mod">
          <ac:chgData name="Mario Benjamin Trojan" userId="S::qubtr01@cloud.uni-tuebingen.de::572ccafc-dca1-4f17-8fe1-3a0eb7e951b2" providerId="AD" clId="Web-{C8E85DE0-E6B8-4932-815D-98B81BD484A9}" dt="2024-09-18T09:26:37.578" v="2067" actId="20577"/>
          <ac:spMkLst>
            <pc:docMk/>
            <pc:sldMk cId="3557781837" sldId="799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4:38.857" v="1999" actId="20577"/>
        <pc:sldMkLst>
          <pc:docMk/>
          <pc:sldMk cId="4121119622" sldId="801"/>
        </pc:sldMkLst>
        <pc:spChg chg="mod">
          <ac:chgData name="Mario Benjamin Trojan" userId="S::qubtr01@cloud.uni-tuebingen.de::572ccafc-dca1-4f17-8fe1-3a0eb7e951b2" providerId="AD" clId="Web-{C8E85DE0-E6B8-4932-815D-98B81BD484A9}" dt="2024-09-18T09:24:38.857" v="1999" actId="20577"/>
          <ac:spMkLst>
            <pc:docMk/>
            <pc:sldMk cId="4121119622" sldId="80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5:10.857" v="2022" actId="20577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C8E85DE0-E6B8-4932-815D-98B81BD484A9}" dt="2024-09-18T09:25:10.857" v="2022" actId="20577"/>
          <ac:spMkLst>
            <pc:docMk/>
            <pc:sldMk cId="2043097356" sldId="80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5:59.702" v="2034" actId="20577"/>
        <pc:sldMkLst>
          <pc:docMk/>
          <pc:sldMk cId="2451793238" sldId="803"/>
        </pc:sldMkLst>
        <pc:spChg chg="mod">
          <ac:chgData name="Mario Benjamin Trojan" userId="S::qubtr01@cloud.uni-tuebingen.de::572ccafc-dca1-4f17-8fe1-3a0eb7e951b2" providerId="AD" clId="Web-{C8E85DE0-E6B8-4932-815D-98B81BD484A9}" dt="2024-09-18T09:25:59.702" v="2034" actId="20577"/>
          <ac:spMkLst>
            <pc:docMk/>
            <pc:sldMk cId="2451793238" sldId="803"/>
            <ac:spMk id="3" creationId="{ACCB447B-E1FA-4168-8D30-82513A2F39E9}"/>
          </ac:spMkLst>
        </pc:spChg>
      </pc:sldChg>
      <pc:sldChg chg="modSp ord">
        <pc:chgData name="Mario Benjamin Trojan" userId="S::qubtr01@cloud.uni-tuebingen.de::572ccafc-dca1-4f17-8fe1-3a0eb7e951b2" providerId="AD" clId="Web-{C8E85DE0-E6B8-4932-815D-98B81BD484A9}" dt="2024-09-18T09:25:48.171" v="2032" actId="20577"/>
        <pc:sldMkLst>
          <pc:docMk/>
          <pc:sldMk cId="880050103" sldId="804"/>
        </pc:sldMkLst>
        <pc:spChg chg="mod">
          <ac:chgData name="Mario Benjamin Trojan" userId="S::qubtr01@cloud.uni-tuebingen.de::572ccafc-dca1-4f17-8fe1-3a0eb7e951b2" providerId="AD" clId="Web-{C8E85DE0-E6B8-4932-815D-98B81BD484A9}" dt="2024-09-18T09:25:48.171" v="2032" actId="20577"/>
          <ac:spMkLst>
            <pc:docMk/>
            <pc:sldMk cId="880050103" sldId="804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8E85DE0-E6B8-4932-815D-98B81BD484A9}" dt="2024-09-18T09:26:02.921" v="2037" actId="20577"/>
        <pc:sldMkLst>
          <pc:docMk/>
          <pc:sldMk cId="2461427820" sldId="807"/>
        </pc:sldMkLst>
        <pc:spChg chg="mod">
          <ac:chgData name="Mario Benjamin Trojan" userId="S::qubtr01@cloud.uni-tuebingen.de::572ccafc-dca1-4f17-8fe1-3a0eb7e951b2" providerId="AD" clId="Web-{C8E85DE0-E6B8-4932-815D-98B81BD484A9}" dt="2024-09-18T09:26:02.921" v="2037" actId="20577"/>
          <ac:spMkLst>
            <pc:docMk/>
            <pc:sldMk cId="2461427820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9:25:59.890" v="2035" actId="20577"/>
          <ac:spMkLst>
            <pc:docMk/>
            <pc:sldMk cId="2461427820" sldId="807"/>
            <ac:spMk id="3" creationId="{ACCB447B-E1FA-4168-8D30-82513A2F39E9}"/>
          </ac:spMkLst>
        </pc:spChg>
      </pc:sldChg>
      <pc:sldChg chg="modSp del ord">
        <pc:chgData name="Mario Benjamin Trojan" userId="S::qubtr01@cloud.uni-tuebingen.de::572ccafc-dca1-4f17-8fe1-3a0eb7e951b2" providerId="AD" clId="Web-{C8E85DE0-E6B8-4932-815D-98B81BD484A9}" dt="2024-09-18T08:35:06.185" v="423"/>
        <pc:sldMkLst>
          <pc:docMk/>
          <pc:sldMk cId="374314998" sldId="808"/>
        </pc:sldMkLst>
        <pc:spChg chg="mod">
          <ac:chgData name="Mario Benjamin Trojan" userId="S::qubtr01@cloud.uni-tuebingen.de::572ccafc-dca1-4f17-8fe1-3a0eb7e951b2" providerId="AD" clId="Web-{C8E85DE0-E6B8-4932-815D-98B81BD484A9}" dt="2024-09-18T08:00:04.407" v="255" actId="20577"/>
          <ac:spMkLst>
            <pc:docMk/>
            <pc:sldMk cId="374314998" sldId="80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8:34:17.544" v="415" actId="20577"/>
          <ac:spMkLst>
            <pc:docMk/>
            <pc:sldMk cId="374314998" sldId="808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8E85DE0-E6B8-4932-815D-98B81BD484A9}" dt="2024-09-18T08:49:32.219" v="875" actId="20577"/>
        <pc:sldMkLst>
          <pc:docMk/>
          <pc:sldMk cId="2170852643" sldId="810"/>
        </pc:sldMkLst>
        <pc:spChg chg="mod">
          <ac:chgData name="Mario Benjamin Trojan" userId="S::qubtr01@cloud.uni-tuebingen.de::572ccafc-dca1-4f17-8fe1-3a0eb7e951b2" providerId="AD" clId="Web-{C8E85DE0-E6B8-4932-815D-98B81BD484A9}" dt="2024-09-18T08:49:32.219" v="875" actId="20577"/>
          <ac:spMkLst>
            <pc:docMk/>
            <pc:sldMk cId="2170852643" sldId="810"/>
            <ac:spMk id="2" creationId="{FD216E82-0711-443A-9249-5772C60A0257}"/>
          </ac:spMkLst>
        </pc:spChg>
      </pc:sldChg>
      <pc:sldChg chg="modSp add del replId">
        <pc:chgData name="Mario Benjamin Trojan" userId="S::qubtr01@cloud.uni-tuebingen.de::572ccafc-dca1-4f17-8fe1-3a0eb7e951b2" providerId="AD" clId="Web-{C8E85DE0-E6B8-4932-815D-98B81BD484A9}" dt="2024-09-18T07:51:56.694" v="18"/>
        <pc:sldMkLst>
          <pc:docMk/>
          <pc:sldMk cId="3557090645" sldId="810"/>
        </pc:sldMkLst>
        <pc:spChg chg="mod">
          <ac:chgData name="Mario Benjamin Trojan" userId="S::qubtr01@cloud.uni-tuebingen.de::572ccafc-dca1-4f17-8fe1-3a0eb7e951b2" providerId="AD" clId="Web-{C8E85DE0-E6B8-4932-815D-98B81BD484A9}" dt="2024-09-18T07:51:45.944" v="17" actId="20577"/>
          <ac:spMkLst>
            <pc:docMk/>
            <pc:sldMk cId="3557090645" sldId="81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7:51:24.881" v="5" actId="20577"/>
          <ac:spMkLst>
            <pc:docMk/>
            <pc:sldMk cId="3557090645" sldId="810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8E85DE0-E6B8-4932-815D-98B81BD484A9}" dt="2024-09-18T08:51:31.456" v="921" actId="20577"/>
        <pc:sldMkLst>
          <pc:docMk/>
          <pc:sldMk cId="1418053000" sldId="811"/>
        </pc:sldMkLst>
        <pc:spChg chg="mod">
          <ac:chgData name="Mario Benjamin Trojan" userId="S::qubtr01@cloud.uni-tuebingen.de::572ccafc-dca1-4f17-8fe1-3a0eb7e951b2" providerId="AD" clId="Web-{C8E85DE0-E6B8-4932-815D-98B81BD484A9}" dt="2024-09-18T08:51:31.456" v="921" actId="20577"/>
          <ac:spMkLst>
            <pc:docMk/>
            <pc:sldMk cId="1418053000" sldId="81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8:50:23.673" v="883" actId="20577"/>
          <ac:spMkLst>
            <pc:docMk/>
            <pc:sldMk cId="1418053000" sldId="811"/>
            <ac:spMk id="3" creationId="{ACCB447B-E1FA-4168-8D30-82513A2F39E9}"/>
          </ac:spMkLst>
        </pc:spChg>
      </pc:sldChg>
      <pc:sldChg chg="addSp delSp modSp add ord replId">
        <pc:chgData name="Mario Benjamin Trojan" userId="S::qubtr01@cloud.uni-tuebingen.de::572ccafc-dca1-4f17-8fe1-3a0eb7e951b2" providerId="AD" clId="Web-{C8E85DE0-E6B8-4932-815D-98B81BD484A9}" dt="2024-09-18T09:23:37.199" v="1958" actId="20577"/>
        <pc:sldMkLst>
          <pc:docMk/>
          <pc:sldMk cId="3630231618" sldId="812"/>
        </pc:sldMkLst>
        <pc:spChg chg="add del mod">
          <ac:chgData name="Mario Benjamin Trojan" userId="S::qubtr01@cloud.uni-tuebingen.de::572ccafc-dca1-4f17-8fe1-3a0eb7e951b2" providerId="AD" clId="Web-{C8E85DE0-E6B8-4932-815D-98B81BD484A9}" dt="2024-09-18T09:23:37.199" v="1958" actId="20577"/>
          <ac:spMkLst>
            <pc:docMk/>
            <pc:sldMk cId="3630231618" sldId="81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8E85DE0-E6B8-4932-815D-98B81BD484A9}" dt="2024-09-18T08:52:04.878" v="923" actId="20577"/>
          <ac:spMkLst>
            <pc:docMk/>
            <pc:sldMk cId="3630231618" sldId="812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C8E85DE0-E6B8-4932-815D-98B81BD484A9}" dt="2024-09-18T08:57:39.589" v="1208"/>
          <ac:spMkLst>
            <pc:docMk/>
            <pc:sldMk cId="3630231618" sldId="812"/>
            <ac:spMk id="6" creationId="{0988F2C9-BE66-2E62-E417-A3BF92C777BF}"/>
          </ac:spMkLst>
        </pc:spChg>
        <pc:graphicFrameChg chg="add mod modGraphic">
          <ac:chgData name="Mario Benjamin Trojan" userId="S::qubtr01@cloud.uni-tuebingen.de::572ccafc-dca1-4f17-8fe1-3a0eb7e951b2" providerId="AD" clId="Web-{C8E85DE0-E6B8-4932-815D-98B81BD484A9}" dt="2024-09-18T09:21:56.760" v="1861"/>
          <ac:graphicFrameMkLst>
            <pc:docMk/>
            <pc:sldMk cId="3630231618" sldId="812"/>
            <ac:graphicFrameMk id="7" creationId="{E64AC23C-CEAD-4FEA-2A96-0CD843DAD2AD}"/>
          </ac:graphicFrameMkLst>
        </pc:graphicFrameChg>
      </pc:sldChg>
    </pc:docChg>
  </pc:docChgLst>
  <pc:docChgLst>
    <pc:chgData name="Mario Benjamin Trojan" userId="S::qubtr01@cloud.uni-tuebingen.de::572ccafc-dca1-4f17-8fe1-3a0eb7e951b2" providerId="AD" clId="Web-{6CD88073-E3A8-0B72-74BC-1F5AD510A3FC}"/>
    <pc:docChg chg="modSld">
      <pc:chgData name="Mario Benjamin Trojan" userId="S::qubtr01@cloud.uni-tuebingen.de::572ccafc-dca1-4f17-8fe1-3a0eb7e951b2" providerId="AD" clId="Web-{6CD88073-E3A8-0B72-74BC-1F5AD510A3FC}" dt="2024-09-02T11:58:29.453" v="37" actId="20577"/>
      <pc:docMkLst>
        <pc:docMk/>
      </pc:docMkLst>
      <pc:sldChg chg="modSp">
        <pc:chgData name="Mario Benjamin Trojan" userId="S::qubtr01@cloud.uni-tuebingen.de::572ccafc-dca1-4f17-8fe1-3a0eb7e951b2" providerId="AD" clId="Web-{6CD88073-E3A8-0B72-74BC-1F5AD510A3FC}" dt="2024-09-02T11:58:29.453" v="37" actId="20577"/>
        <pc:sldMkLst>
          <pc:docMk/>
          <pc:sldMk cId="3535947139" sldId="800"/>
        </pc:sldMkLst>
        <pc:spChg chg="mod">
          <ac:chgData name="Mario Benjamin Trojan" userId="S::qubtr01@cloud.uni-tuebingen.de::572ccafc-dca1-4f17-8fe1-3a0eb7e951b2" providerId="AD" clId="Web-{6CD88073-E3A8-0B72-74BC-1F5AD510A3FC}" dt="2024-09-02T11:58:29.453" v="37" actId="20577"/>
          <ac:spMkLst>
            <pc:docMk/>
            <pc:sldMk cId="3535947139" sldId="80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EEDCDCC9-BA5F-DC93-85CB-15B796888D2D}"/>
    <pc:docChg chg="addSld delSld modSld sldOrd">
      <pc:chgData name="Mario Benjamin Trojan" userId="S::qubtr01@cloud.uni-tuebingen.de::572ccafc-dca1-4f17-8fe1-3a0eb7e951b2" providerId="AD" clId="Web-{EEDCDCC9-BA5F-DC93-85CB-15B796888D2D}" dt="2024-05-06T08:47:24.460" v="834" actId="20577"/>
      <pc:docMkLst>
        <pc:docMk/>
      </pc:docMkLst>
      <pc:sldChg chg="del">
        <pc:chgData name="Mario Benjamin Trojan" userId="S::qubtr01@cloud.uni-tuebingen.de::572ccafc-dca1-4f17-8fe1-3a0eb7e951b2" providerId="AD" clId="Web-{EEDCDCC9-BA5F-DC93-85CB-15B796888D2D}" dt="2024-05-06T07:40:44.979" v="18"/>
        <pc:sldMkLst>
          <pc:docMk/>
          <pc:sldMk cId="3525632483" sldId="257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7"/>
        <pc:sldMkLst>
          <pc:docMk/>
          <pc:sldMk cId="2708315572" sldId="258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6.167" v="19"/>
        <pc:sldMkLst>
          <pc:docMk/>
          <pc:sldMk cId="4236121691" sldId="26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8"/>
        <pc:sldMkLst>
          <pc:docMk/>
          <pc:sldMk cId="4050017243" sldId="26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6"/>
        <pc:sldMkLst>
          <pc:docMk/>
          <pc:sldMk cId="3768777616" sldId="262"/>
        </pc:sldMkLst>
      </pc:sldChg>
      <pc:sldChg chg="modSp">
        <pc:chgData name="Mario Benjamin Trojan" userId="S::qubtr01@cloud.uni-tuebingen.de::572ccafc-dca1-4f17-8fe1-3a0eb7e951b2" providerId="AD" clId="Web-{EEDCDCC9-BA5F-DC93-85CB-15B796888D2D}" dt="2024-05-06T07:40:30.260" v="11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EEDCDCC9-BA5F-DC93-85CB-15B796888D2D}" dt="2024-05-06T07:40:30.260" v="11" actId="20577"/>
          <ac:spMkLst>
            <pc:docMk/>
            <pc:sldMk cId="1231873292" sldId="780"/>
            <ac:spMk id="2" creationId="{00000000-0000-0000-0000-000000000000}"/>
          </ac:spMkLst>
        </pc:spChg>
      </pc:sldChg>
      <pc:sldChg chg="modSp">
        <pc:chgData name="Mario Benjamin Trojan" userId="S::qubtr01@cloud.uni-tuebingen.de::572ccafc-dca1-4f17-8fe1-3a0eb7e951b2" providerId="AD" clId="Web-{EEDCDCC9-BA5F-DC93-85CB-15B796888D2D}" dt="2024-05-06T08:47:24.460" v="83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EEDCDCC9-BA5F-DC93-85CB-15B796888D2D}" dt="2024-05-06T08:47:24.460" v="834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7:41:53.281" v="65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add replId">
        <pc:chgData name="Mario Benjamin Trojan" userId="S::qubtr01@cloud.uni-tuebingen.de::572ccafc-dca1-4f17-8fe1-3a0eb7e951b2" providerId="AD" clId="Web-{EEDCDCC9-BA5F-DC93-85CB-15B796888D2D}" dt="2024-05-06T07:41:46.484" v="64"/>
        <pc:sldMkLst>
          <pc:docMk/>
          <pc:sldMk cId="136886348" sldId="795"/>
        </pc:sldMkLst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1:23.491" v="193" actId="14100"/>
        <pc:sldMkLst>
          <pc:docMk/>
          <pc:sldMk cId="2799724485" sldId="796"/>
        </pc:sldMkLst>
        <pc:spChg chg="del mod">
          <ac:chgData name="Mario Benjamin Trojan" userId="S::qubtr01@cloud.uni-tuebingen.de::572ccafc-dca1-4f17-8fe1-3a0eb7e951b2" providerId="AD" clId="Web-{EEDCDCC9-BA5F-DC93-85CB-15B796888D2D}" dt="2024-05-06T08:11:00.381" v="186"/>
          <ac:spMkLst>
            <pc:docMk/>
            <pc:sldMk cId="2799724485" sldId="796"/>
            <ac:spMk id="2" creationId="{FD216E82-0711-443A-9249-5772C60A0257}"/>
          </ac:spMkLst>
        </pc:spChg>
        <pc:spChg chg="del mod">
          <ac:chgData name="Mario Benjamin Trojan" userId="S::qubtr01@cloud.uni-tuebingen.de::572ccafc-dca1-4f17-8fe1-3a0eb7e951b2" providerId="AD" clId="Web-{EEDCDCC9-BA5F-DC93-85CB-15B796888D2D}" dt="2024-05-06T08:10:58.178" v="185"/>
          <ac:spMkLst>
            <pc:docMk/>
            <pc:sldMk cId="2799724485" sldId="796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1.523" v="187"/>
          <ac:spMkLst>
            <pc:docMk/>
            <pc:sldMk cId="2799724485" sldId="796"/>
            <ac:spMk id="6" creationId="{834025A8-9022-E720-0F99-BA1B76581281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2.553" v="188"/>
          <ac:spMkLst>
            <pc:docMk/>
            <pc:sldMk cId="2799724485" sldId="796"/>
            <ac:spMk id="8" creationId="{5D42F756-2CA5-F3B6-E573-CEF009D331D0}"/>
          </ac:spMkLst>
        </pc:spChg>
        <pc:picChg chg="add mod">
          <ac:chgData name="Mario Benjamin Trojan" userId="S::qubtr01@cloud.uni-tuebingen.de::572ccafc-dca1-4f17-8fe1-3a0eb7e951b2" providerId="AD" clId="Web-{EEDCDCC9-BA5F-DC93-85CB-15B796888D2D}" dt="2024-05-06T08:11:23.491" v="193" actId="14100"/>
          <ac:picMkLst>
            <pc:docMk/>
            <pc:sldMk cId="2799724485" sldId="796"/>
            <ac:picMk id="9" creationId="{DE44D1EC-7B08-9074-7698-7608600521EF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1:19.007" v="192" actId="1076"/>
          <ac:picMkLst>
            <pc:docMk/>
            <pc:sldMk cId="2799724485" sldId="796"/>
            <ac:picMk id="10" creationId="{4D74B4F6-F7D3-9A02-C498-9C6D63A37571}"/>
          </ac:picMkLst>
        </pc:picChg>
      </pc:sldChg>
      <pc:sldChg chg="modSp add del replId">
        <pc:chgData name="Mario Benjamin Trojan" userId="S::qubtr01@cloud.uni-tuebingen.de::572ccafc-dca1-4f17-8fe1-3a0eb7e951b2" providerId="AD" clId="Web-{EEDCDCC9-BA5F-DC93-85CB-15B796888D2D}" dt="2024-05-06T08:38:52.211" v="440"/>
        <pc:sldMkLst>
          <pc:docMk/>
          <pc:sldMk cId="327316928" sldId="797"/>
        </pc:sldMkLst>
        <pc:spChg chg="mod">
          <ac:chgData name="Mario Benjamin Trojan" userId="S::qubtr01@cloud.uni-tuebingen.de::572ccafc-dca1-4f17-8fe1-3a0eb7e951b2" providerId="AD" clId="Web-{EEDCDCC9-BA5F-DC93-85CB-15B796888D2D}" dt="2024-05-06T08:20:16.569" v="423" actId="20577"/>
          <ac:spMkLst>
            <pc:docMk/>
            <pc:sldMk cId="327316928" sldId="79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19:55.209" v="412" actId="20577"/>
          <ac:spMkLst>
            <pc:docMk/>
            <pc:sldMk cId="327316928" sldId="797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3:07.291" v="202" actId="1076"/>
        <pc:sldMkLst>
          <pc:docMk/>
          <pc:sldMk cId="2155493697" sldId="798"/>
        </pc:sldMkLst>
        <pc:picChg chg="add mod">
          <ac:chgData name="Mario Benjamin Trojan" userId="S::qubtr01@cloud.uni-tuebingen.de::572ccafc-dca1-4f17-8fe1-3a0eb7e951b2" providerId="AD" clId="Web-{EEDCDCC9-BA5F-DC93-85CB-15B796888D2D}" dt="2024-05-06T08:12:47.369" v="198" actId="1076"/>
          <ac:picMkLst>
            <pc:docMk/>
            <pc:sldMk cId="2155493697" sldId="798"/>
            <ac:picMk id="2" creationId="{C9394D90-6BB4-F38E-DC82-0301E1EDA624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3:07.291" v="202" actId="1076"/>
          <ac:picMkLst>
            <pc:docMk/>
            <pc:sldMk cId="2155493697" sldId="798"/>
            <ac:picMk id="3" creationId="{AB5D7C2C-2314-F1FF-F15A-4F50EC5D2548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3.556" v="195"/>
          <ac:picMkLst>
            <pc:docMk/>
            <pc:sldMk cId="2155493697" sldId="798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4.025" v="196"/>
          <ac:picMkLst>
            <pc:docMk/>
            <pc:sldMk cId="2155493697" sldId="798"/>
            <ac:picMk id="10" creationId="{4D74B4F6-F7D3-9A02-C498-9C6D63A37571}"/>
          </ac:picMkLst>
        </pc:picChg>
      </pc:sldChg>
      <pc:sldChg chg="del">
        <pc:chgData name="Mario Benjamin Trojan" userId="S::qubtr01@cloud.uni-tuebingen.de::572ccafc-dca1-4f17-8fe1-3a0eb7e951b2" providerId="AD" clId="Web-{EEDCDCC9-BA5F-DC93-85CB-15B796888D2D}" dt="2024-05-06T07:40:55.308" v="20"/>
        <pc:sldMkLst>
          <pc:docMk/>
          <pc:sldMk cId="2392057508" sldId="798"/>
        </pc:sldMkLst>
      </pc:sldChg>
      <pc:sldChg chg="add ord replId">
        <pc:chgData name="Mario Benjamin Trojan" userId="S::qubtr01@cloud.uni-tuebingen.de::572ccafc-dca1-4f17-8fe1-3a0eb7e951b2" providerId="AD" clId="Web-{EEDCDCC9-BA5F-DC93-85CB-15B796888D2D}" dt="2024-05-06T08:40:06.370" v="480"/>
        <pc:sldMkLst>
          <pc:docMk/>
          <pc:sldMk cId="2601502837" sldId="799"/>
        </pc:sldMkLst>
      </pc:sldChg>
      <pc:sldChg chg="modSp add ord replId">
        <pc:chgData name="Mario Benjamin Trojan" userId="S::qubtr01@cloud.uni-tuebingen.de::572ccafc-dca1-4f17-8fe1-3a0eb7e951b2" providerId="AD" clId="Web-{EEDCDCC9-BA5F-DC93-85CB-15B796888D2D}" dt="2024-05-06T08:40:24.339" v="49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EEDCDCC9-BA5F-DC93-85CB-15B796888D2D}" dt="2024-05-06T08:40:24.339" v="497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38:45.242" v="439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EEDCDCC9-BA5F-DC93-85CB-15B796888D2D}" dt="2024-05-06T08:47:07.382" v="828" actId="20577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EEDCDCC9-BA5F-DC93-85CB-15B796888D2D}" dt="2024-05-06T08:47:07.382" v="828" actId="20577"/>
          <ac:spMkLst>
            <pc:docMk/>
            <pc:sldMk cId="403216336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43:07.937" v="630" actId="20577"/>
          <ac:spMkLst>
            <pc:docMk/>
            <pc:sldMk cId="4032163362" sldId="801"/>
            <ac:spMk id="3" creationId="{ACCB447B-E1FA-4168-8D30-82513A2F39E9}"/>
          </ac:spMkLst>
        </pc:spChg>
      </pc:sldChg>
      <pc:sldChg chg="del">
        <pc:chgData name="Mario Benjamin Trojan" userId="S::qubtr01@cloud.uni-tuebingen.de::572ccafc-dca1-4f17-8fe1-3a0eb7e951b2" providerId="AD" clId="Web-{EEDCDCC9-BA5F-DC93-85CB-15B796888D2D}" dt="2024-05-06T07:40:35.573" v="12"/>
        <pc:sldMkLst>
          <pc:docMk/>
          <pc:sldMk cId="3061589539" sldId="81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3.292" v="16"/>
        <pc:sldMkLst>
          <pc:docMk/>
          <pc:sldMk cId="1388962199" sldId="81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4.495" v="17"/>
        <pc:sldMkLst>
          <pc:docMk/>
          <pc:sldMk cId="3512869208" sldId="812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5"/>
        <pc:sldMkLst>
          <pc:docMk/>
          <pc:sldMk cId="2969883667" sldId="813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4"/>
        <pc:sldMkLst>
          <pc:docMk/>
          <pc:sldMk cId="2301523624" sldId="814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3"/>
        <pc:sldMkLst>
          <pc:docMk/>
          <pc:sldMk cId="543777570" sldId="815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37.526" v="13"/>
        <pc:sldMkLst>
          <pc:docMk/>
          <pc:sldMk cId="2220969468" sldId="816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0.854" v="14"/>
        <pc:sldMkLst>
          <pc:docMk/>
          <pc:sldMk cId="2488282272" sldId="819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2"/>
        <pc:sldMkLst>
          <pc:docMk/>
          <pc:sldMk cId="3592509033" sldId="82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1"/>
        <pc:sldMkLst>
          <pc:docMk/>
          <pc:sldMk cId="3794433837" sldId="82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1.604" v="15"/>
        <pc:sldMkLst>
          <pc:docMk/>
          <pc:sldMk cId="788308270" sldId="822"/>
        </pc:sldMkLst>
      </pc:sldChg>
    </pc:docChg>
  </pc:docChgLst>
  <pc:docChgLst>
    <pc:chgData name="Mario Benjamin Trojan" userId="S::qubtr01@cloud.uni-tuebingen.de::572ccafc-dca1-4f17-8fe1-3a0eb7e951b2" providerId="AD" clId="Web-{20249ABE-0B12-A86A-6A86-E9F09B2345F6}"/>
    <pc:docChg chg="addSld delSld modSld sldOrd">
      <pc:chgData name="Mario Benjamin Trojan" userId="S::qubtr01@cloud.uni-tuebingen.de::572ccafc-dca1-4f17-8fe1-3a0eb7e951b2" providerId="AD" clId="Web-{20249ABE-0B12-A86A-6A86-E9F09B2345F6}" dt="2024-08-07T12:01:16.119" v="131" actId="20577"/>
      <pc:docMkLst>
        <pc:docMk/>
      </pc:docMkLst>
      <pc:sldChg chg="delSp modSp add ord replId">
        <pc:chgData name="Mario Benjamin Trojan" userId="S::qubtr01@cloud.uni-tuebingen.de::572ccafc-dca1-4f17-8fe1-3a0eb7e951b2" providerId="AD" clId="Web-{20249ABE-0B12-A86A-6A86-E9F09B2345F6}" dt="2024-08-07T12:01:16.119" v="131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20249ABE-0B12-A86A-6A86-E9F09B2345F6}" dt="2024-08-07T12:01:16.119" v="131" actId="20577"/>
          <ac:spMkLst>
            <pc:docMk/>
            <pc:sldMk cId="959802398" sldId="821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20249ABE-0B12-A86A-6A86-E9F09B2345F6}" dt="2024-08-07T12:01:10.291" v="128" actId="20577"/>
          <ac:spMkLst>
            <pc:docMk/>
            <pc:sldMk cId="959802398" sldId="821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20249ABE-0B12-A86A-6A86-E9F09B2345F6}" dt="2024-08-07T11:59:43.538" v="6"/>
          <ac:picMkLst>
            <pc:docMk/>
            <pc:sldMk cId="959802398" sldId="821"/>
            <ac:picMk id="7" creationId="{A3263930-5314-D89D-8FC8-941FF616B008}"/>
          </ac:picMkLst>
        </pc:picChg>
      </pc:sldChg>
      <pc:sldChg chg="delSp add del replId">
        <pc:chgData name="Mario Benjamin Trojan" userId="S::qubtr01@cloud.uni-tuebingen.de::572ccafc-dca1-4f17-8fe1-3a0eb7e951b2" providerId="AD" clId="Web-{20249ABE-0B12-A86A-6A86-E9F09B2345F6}" dt="2024-08-07T11:59:33.975" v="2"/>
        <pc:sldMkLst>
          <pc:docMk/>
          <pc:sldMk cId="2639503740" sldId="821"/>
        </pc:sldMkLst>
        <pc:picChg chg="del">
          <ac:chgData name="Mario Benjamin Trojan" userId="S::qubtr01@cloud.uni-tuebingen.de::572ccafc-dca1-4f17-8fe1-3a0eb7e951b2" providerId="AD" clId="Web-{20249ABE-0B12-A86A-6A86-E9F09B2345F6}" dt="2024-08-07T11:59:29.991" v="1"/>
          <ac:picMkLst>
            <pc:docMk/>
            <pc:sldMk cId="2639503740" sldId="821"/>
            <ac:picMk id="5" creationId="{E7DCC602-8637-3B30-27B4-80D16837629F}"/>
          </ac:picMkLst>
        </pc:picChg>
      </pc:sldChg>
      <pc:sldChg chg="new del">
        <pc:chgData name="Mario Benjamin Trojan" userId="S::qubtr01@cloud.uni-tuebingen.de::572ccafc-dca1-4f17-8fe1-3a0eb7e951b2" providerId="AD" clId="Web-{20249ABE-0B12-A86A-6A86-E9F09B2345F6}" dt="2024-08-07T11:59:38.772" v="4"/>
        <pc:sldMkLst>
          <pc:docMk/>
          <pc:sldMk cId="4114172752" sldId="821"/>
        </pc:sldMkLst>
      </pc:sldChg>
    </pc:docChg>
  </pc:docChgLst>
  <pc:docChgLst>
    <pc:chgData name="Mario Benjamin Trojan" userId="S::qubtr01@cloud.uni-tuebingen.de::572ccafc-dca1-4f17-8fe1-3a0eb7e951b2" providerId="AD" clId="Web-{555982B5-0B80-DC0E-D325-A6E09B678A71}"/>
    <pc:docChg chg="addSld delSld modSld sldOrd">
      <pc:chgData name="Mario Benjamin Trojan" userId="S::qubtr01@cloud.uni-tuebingen.de::572ccafc-dca1-4f17-8fe1-3a0eb7e951b2" providerId="AD" clId="Web-{555982B5-0B80-DC0E-D325-A6E09B678A71}" dt="2024-09-05T09:46:10.073" v="764" actId="1076"/>
      <pc:docMkLst>
        <pc:docMk/>
      </pc:docMkLst>
      <pc:sldChg chg="del">
        <pc:chgData name="Mario Benjamin Trojan" userId="S::qubtr01@cloud.uni-tuebingen.de::572ccafc-dca1-4f17-8fe1-3a0eb7e951b2" providerId="AD" clId="Web-{555982B5-0B80-DC0E-D325-A6E09B678A71}" dt="2024-09-05T09:02:35.971" v="8"/>
        <pc:sldMkLst>
          <pc:docMk/>
          <pc:sldMk cId="1620199103" sldId="794"/>
        </pc:sldMkLst>
      </pc:sldChg>
      <pc:sldChg chg="ord">
        <pc:chgData name="Mario Benjamin Trojan" userId="S::qubtr01@cloud.uni-tuebingen.de::572ccafc-dca1-4f17-8fe1-3a0eb7e951b2" providerId="AD" clId="Web-{555982B5-0B80-DC0E-D325-A6E09B678A71}" dt="2024-09-05T09:00:55.748" v="0"/>
        <pc:sldMkLst>
          <pc:docMk/>
          <pc:sldMk cId="3295211653" sldId="795"/>
        </pc:sldMkLst>
      </pc:sldChg>
      <pc:sldChg chg="modSp ord">
        <pc:chgData name="Mario Benjamin Trojan" userId="S::qubtr01@cloud.uni-tuebingen.de::572ccafc-dca1-4f17-8fe1-3a0eb7e951b2" providerId="AD" clId="Web-{555982B5-0B80-DC0E-D325-A6E09B678A71}" dt="2024-09-05T09:19:07.526" v="233" actId="20577"/>
        <pc:sldMkLst>
          <pc:docMk/>
          <pc:sldMk cId="423569477" sldId="796"/>
        </pc:sldMkLst>
        <pc:spChg chg="mod">
          <ac:chgData name="Mario Benjamin Trojan" userId="S::qubtr01@cloud.uni-tuebingen.de::572ccafc-dca1-4f17-8fe1-3a0eb7e951b2" providerId="AD" clId="Web-{555982B5-0B80-DC0E-D325-A6E09B678A71}" dt="2024-09-05T09:19:07.526" v="233" actId="20577"/>
          <ac:spMkLst>
            <pc:docMk/>
            <pc:sldMk cId="423569477" sldId="796"/>
            <ac:spMk id="2" creationId="{FD216E82-0711-443A-9249-5772C60A0257}"/>
          </ac:spMkLst>
        </pc:spChg>
      </pc:sldChg>
      <pc:sldChg chg="modSp del ord">
        <pc:chgData name="Mario Benjamin Trojan" userId="S::qubtr01@cloud.uni-tuebingen.de::572ccafc-dca1-4f17-8fe1-3a0eb7e951b2" providerId="AD" clId="Web-{555982B5-0B80-DC0E-D325-A6E09B678A71}" dt="2024-09-05T09:37:57.699" v="374"/>
        <pc:sldMkLst>
          <pc:docMk/>
          <pc:sldMk cId="3263154518" sldId="797"/>
        </pc:sldMkLst>
        <pc:spChg chg="mod">
          <ac:chgData name="Mario Benjamin Trojan" userId="S::qubtr01@cloud.uni-tuebingen.de::572ccafc-dca1-4f17-8fe1-3a0eb7e951b2" providerId="AD" clId="Web-{555982B5-0B80-DC0E-D325-A6E09B678A71}" dt="2024-09-05T09:37:49.574" v="366" actId="20577"/>
          <ac:spMkLst>
            <pc:docMk/>
            <pc:sldMk cId="3263154518" sldId="797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555982B5-0B80-DC0E-D325-A6E09B678A71}" dt="2024-09-05T09:01:04.045" v="2"/>
        <pc:sldMkLst>
          <pc:docMk/>
          <pc:sldMk cId="1661679337" sldId="798"/>
        </pc:sldMkLst>
      </pc:sldChg>
      <pc:sldChg chg="modSp">
        <pc:chgData name="Mario Benjamin Trojan" userId="S::qubtr01@cloud.uni-tuebingen.de::572ccafc-dca1-4f17-8fe1-3a0eb7e951b2" providerId="AD" clId="Web-{555982B5-0B80-DC0E-D325-A6E09B678A71}" dt="2024-09-05T09:37:56.746" v="373" actId="20577"/>
        <pc:sldMkLst>
          <pc:docMk/>
          <pc:sldMk cId="3557781837" sldId="799"/>
        </pc:sldMkLst>
        <pc:spChg chg="mod">
          <ac:chgData name="Mario Benjamin Trojan" userId="S::qubtr01@cloud.uni-tuebingen.de::572ccafc-dca1-4f17-8fe1-3a0eb7e951b2" providerId="AD" clId="Web-{555982B5-0B80-DC0E-D325-A6E09B678A71}" dt="2024-09-05T09:37:56.746" v="373" actId="20577"/>
          <ac:spMkLst>
            <pc:docMk/>
            <pc:sldMk cId="3557781837" sldId="79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02:40.893" v="11" actId="20577"/>
          <ac:spMkLst>
            <pc:docMk/>
            <pc:sldMk cId="3557781837" sldId="799"/>
            <ac:spMk id="3" creationId="{ACCB447B-E1FA-4168-8D30-82513A2F39E9}"/>
          </ac:spMkLst>
        </pc:spChg>
      </pc:sldChg>
      <pc:sldChg chg="ord">
        <pc:chgData name="Mario Benjamin Trojan" userId="S::qubtr01@cloud.uni-tuebingen.de::572ccafc-dca1-4f17-8fe1-3a0eb7e951b2" providerId="AD" clId="Web-{555982B5-0B80-DC0E-D325-A6E09B678A71}" dt="2024-09-05T09:37:39.121" v="363"/>
        <pc:sldMkLst>
          <pc:docMk/>
          <pc:sldMk cId="3535947139" sldId="800"/>
        </pc:sldMkLst>
      </pc:sldChg>
      <pc:sldChg chg="addSp delSp modSp add del replId">
        <pc:chgData name="Mario Benjamin Trojan" userId="S::qubtr01@cloud.uni-tuebingen.de::572ccafc-dca1-4f17-8fe1-3a0eb7e951b2" providerId="AD" clId="Web-{555982B5-0B80-DC0E-D325-A6E09B678A71}" dt="2024-09-05T09:05:18.336" v="19"/>
        <pc:sldMkLst>
          <pc:docMk/>
          <pc:sldMk cId="2325247250" sldId="801"/>
        </pc:sldMkLst>
        <pc:spChg chg="del mod">
          <ac:chgData name="Mario Benjamin Trojan" userId="S::qubtr01@cloud.uni-tuebingen.de::572ccafc-dca1-4f17-8fe1-3a0eb7e951b2" providerId="AD" clId="Web-{555982B5-0B80-DC0E-D325-A6E09B678A71}" dt="2024-09-05T09:04:37.100" v="14"/>
          <ac:spMkLst>
            <pc:docMk/>
            <pc:sldMk cId="2325247250" sldId="801"/>
            <ac:spMk id="3" creationId="{ACCB447B-E1FA-4168-8D30-82513A2F39E9}"/>
          </ac:spMkLst>
        </pc:spChg>
        <pc:spChg chg="add mod">
          <ac:chgData name="Mario Benjamin Trojan" userId="S::qubtr01@cloud.uni-tuebingen.de::572ccafc-dca1-4f17-8fe1-3a0eb7e951b2" providerId="AD" clId="Web-{555982B5-0B80-DC0E-D325-A6E09B678A71}" dt="2024-09-05T09:04:37.100" v="14"/>
          <ac:spMkLst>
            <pc:docMk/>
            <pc:sldMk cId="2325247250" sldId="801"/>
            <ac:spMk id="6" creationId="{7CDA8977-BCE9-081F-213E-2ED6D6A57DA8}"/>
          </ac:spMkLst>
        </pc:spChg>
      </pc:sldChg>
      <pc:sldChg chg="modSp add ord replId">
        <pc:chgData name="Mario Benjamin Trojan" userId="S::qubtr01@cloud.uni-tuebingen.de::572ccafc-dca1-4f17-8fe1-3a0eb7e951b2" providerId="AD" clId="Web-{555982B5-0B80-DC0E-D325-A6E09B678A71}" dt="2024-09-05T09:42:33.332" v="669" actId="20577"/>
        <pc:sldMkLst>
          <pc:docMk/>
          <pc:sldMk cId="4121119622" sldId="801"/>
        </pc:sldMkLst>
        <pc:spChg chg="mod">
          <ac:chgData name="Mario Benjamin Trojan" userId="S::qubtr01@cloud.uni-tuebingen.de::572ccafc-dca1-4f17-8fe1-3a0eb7e951b2" providerId="AD" clId="Web-{555982B5-0B80-DC0E-D325-A6E09B678A71}" dt="2024-09-05T09:42:33.332" v="669" actId="20577"/>
          <ac:spMkLst>
            <pc:docMk/>
            <pc:sldMk cId="412111962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07:26.559" v="44" actId="20577"/>
          <ac:spMkLst>
            <pc:docMk/>
            <pc:sldMk cId="4121119622" sldId="801"/>
            <ac:spMk id="3" creationId="{ACCB447B-E1FA-4168-8D30-82513A2F39E9}"/>
          </ac:spMkLst>
        </pc:spChg>
      </pc:sldChg>
      <pc:sldChg chg="modSp add del replId">
        <pc:chgData name="Mario Benjamin Trojan" userId="S::qubtr01@cloud.uni-tuebingen.de::572ccafc-dca1-4f17-8fe1-3a0eb7e951b2" providerId="AD" clId="Web-{555982B5-0B80-DC0E-D325-A6E09B678A71}" dt="2024-09-05T09:44:56.493" v="747" actId="20577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555982B5-0B80-DC0E-D325-A6E09B678A71}" dt="2024-09-05T09:44:56.493" v="747" actId="20577"/>
          <ac:spMkLst>
            <pc:docMk/>
            <pc:sldMk cId="2043097356" sldId="802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555982B5-0B80-DC0E-D325-A6E09B678A71}" dt="2024-09-05T09:43:39.944" v="724" actId="20577"/>
        <pc:sldMkLst>
          <pc:docMk/>
          <pc:sldMk cId="2451793238" sldId="803"/>
        </pc:sldMkLst>
        <pc:spChg chg="mod">
          <ac:chgData name="Mario Benjamin Trojan" userId="S::qubtr01@cloud.uni-tuebingen.de::572ccafc-dca1-4f17-8fe1-3a0eb7e951b2" providerId="AD" clId="Web-{555982B5-0B80-DC0E-D325-A6E09B678A71}" dt="2024-09-05T09:43:39.944" v="724" actId="20577"/>
          <ac:spMkLst>
            <pc:docMk/>
            <pc:sldMk cId="2451793238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38:10.075" v="380" actId="20577"/>
          <ac:spMkLst>
            <pc:docMk/>
            <pc:sldMk cId="2451793238" sldId="803"/>
            <ac:spMk id="3" creationId="{ACCB447B-E1FA-4168-8D30-82513A2F39E9}"/>
          </ac:spMkLst>
        </pc:spChg>
      </pc:sldChg>
      <pc:sldChg chg="modSp add del replId">
        <pc:chgData name="Mario Benjamin Trojan" userId="S::qubtr01@cloud.uni-tuebingen.de::572ccafc-dca1-4f17-8fe1-3a0eb7e951b2" providerId="AD" clId="Web-{555982B5-0B80-DC0E-D325-A6E09B678A71}" dt="2024-09-05T09:37:25.542" v="362"/>
        <pc:sldMkLst>
          <pc:docMk/>
          <pc:sldMk cId="2774828302" sldId="803"/>
        </pc:sldMkLst>
        <pc:spChg chg="mod">
          <ac:chgData name="Mario Benjamin Trojan" userId="S::qubtr01@cloud.uni-tuebingen.de::572ccafc-dca1-4f17-8fe1-3a0eb7e951b2" providerId="AD" clId="Web-{555982B5-0B80-DC0E-D325-A6E09B678A71}" dt="2024-09-05T09:27:19.665" v="340" actId="20577"/>
          <ac:spMkLst>
            <pc:docMk/>
            <pc:sldMk cId="2774828302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20:53.747" v="329" actId="20577"/>
          <ac:spMkLst>
            <pc:docMk/>
            <pc:sldMk cId="2774828302" sldId="803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555982B5-0B80-DC0E-D325-A6E09B678A71}" dt="2024-09-05T09:39:21.983" v="458" actId="20577"/>
        <pc:sldMkLst>
          <pc:docMk/>
          <pc:sldMk cId="880050103" sldId="804"/>
        </pc:sldMkLst>
        <pc:spChg chg="mod">
          <ac:chgData name="Mario Benjamin Trojan" userId="S::qubtr01@cloud.uni-tuebingen.de::572ccafc-dca1-4f17-8fe1-3a0eb7e951b2" providerId="AD" clId="Web-{555982B5-0B80-DC0E-D325-A6E09B678A71}" dt="2024-09-05T09:39:21.983" v="458" actId="20577"/>
          <ac:spMkLst>
            <pc:docMk/>
            <pc:sldMk cId="880050103" sldId="80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38:35.200" v="405" actId="20577"/>
          <ac:spMkLst>
            <pc:docMk/>
            <pc:sldMk cId="880050103" sldId="804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555982B5-0B80-DC0E-D325-A6E09B678A71}" dt="2024-09-05T09:44:14.117" v="726"/>
        <pc:sldMkLst>
          <pc:docMk/>
          <pc:sldMk cId="3586886930" sldId="805"/>
        </pc:sldMkLst>
      </pc:sldChg>
      <pc:sldChg chg="addSp modSp add replId">
        <pc:chgData name="Mario Benjamin Trojan" userId="S::qubtr01@cloud.uni-tuebingen.de::572ccafc-dca1-4f17-8fe1-3a0eb7e951b2" providerId="AD" clId="Web-{555982B5-0B80-DC0E-D325-A6E09B678A71}" dt="2024-09-05T09:46:10.073" v="764" actId="1076"/>
        <pc:sldMkLst>
          <pc:docMk/>
          <pc:sldMk cId="4047843958" sldId="805"/>
        </pc:sldMkLst>
        <pc:spChg chg="mod">
          <ac:chgData name="Mario Benjamin Trojan" userId="S::qubtr01@cloud.uni-tuebingen.de::572ccafc-dca1-4f17-8fe1-3a0eb7e951b2" providerId="AD" clId="Web-{555982B5-0B80-DC0E-D325-A6E09B678A71}" dt="2024-09-05T09:45:39.353" v="762" actId="20577"/>
          <ac:spMkLst>
            <pc:docMk/>
            <pc:sldMk cId="4047843958" sldId="80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555982B5-0B80-DC0E-D325-A6E09B678A71}" dt="2024-09-05T09:45:15.212" v="760" actId="20577"/>
          <ac:spMkLst>
            <pc:docMk/>
            <pc:sldMk cId="4047843958" sldId="805"/>
            <ac:spMk id="3" creationId="{ACCB447B-E1FA-4168-8D30-82513A2F39E9}"/>
          </ac:spMkLst>
        </pc:spChg>
        <pc:picChg chg="add mod">
          <ac:chgData name="Mario Benjamin Trojan" userId="S::qubtr01@cloud.uni-tuebingen.de::572ccafc-dca1-4f17-8fe1-3a0eb7e951b2" providerId="AD" clId="Web-{555982B5-0B80-DC0E-D325-A6E09B678A71}" dt="2024-09-05T09:46:10.073" v="764" actId="1076"/>
          <ac:picMkLst>
            <pc:docMk/>
            <pc:sldMk cId="4047843958" sldId="805"/>
            <ac:picMk id="5" creationId="{99DBF82F-6548-9878-1037-98E0E9D52D50}"/>
          </ac:picMkLst>
        </pc:picChg>
      </pc:sldChg>
    </pc:docChg>
  </pc:docChgLst>
  <pc:docChgLst>
    <pc:chgData name="Mario Benjamin Trojan" userId="S::qubtr01@cloud.uni-tuebingen.de::572ccafc-dca1-4f17-8fe1-3a0eb7e951b2" providerId="AD" clId="Web-{342041C3-B7C8-7E46-D64E-E16AAA6DCD03}"/>
    <pc:docChg chg="addSld modSld">
      <pc:chgData name="Mario Benjamin Trojan" userId="S::qubtr01@cloud.uni-tuebingen.de::572ccafc-dca1-4f17-8fe1-3a0eb7e951b2" providerId="AD" clId="Web-{342041C3-B7C8-7E46-D64E-E16AAA6DCD03}" dt="2024-08-29T11:59:14.477" v="320" actId="20577"/>
      <pc:docMkLst>
        <pc:docMk/>
      </pc:docMkLst>
      <pc:sldChg chg="modSp add replId">
        <pc:chgData name="Mario Benjamin Trojan" userId="S::qubtr01@cloud.uni-tuebingen.de::572ccafc-dca1-4f17-8fe1-3a0eb7e951b2" providerId="AD" clId="Web-{342041C3-B7C8-7E46-D64E-E16AAA6DCD03}" dt="2024-08-29T11:57:23.251" v="234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342041C3-B7C8-7E46-D64E-E16AAA6DCD03}" dt="2024-08-29T11:57:23.251" v="234" actId="20577"/>
          <ac:spMkLst>
            <pc:docMk/>
            <pc:sldMk cId="3295211653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42041C3-B7C8-7E46-D64E-E16AAA6DCD03}" dt="2024-08-29T11:53:00.922" v="1" actId="20577"/>
          <ac:spMkLst>
            <pc:docMk/>
            <pc:sldMk cId="3295211653" sldId="795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42041C3-B7C8-7E46-D64E-E16AAA6DCD03}" dt="2024-08-29T11:59:14.477" v="320" actId="20577"/>
        <pc:sldMkLst>
          <pc:docMk/>
          <pc:sldMk cId="423569477" sldId="796"/>
        </pc:sldMkLst>
        <pc:spChg chg="mod">
          <ac:chgData name="Mario Benjamin Trojan" userId="S::qubtr01@cloud.uni-tuebingen.de::572ccafc-dca1-4f17-8fe1-3a0eb7e951b2" providerId="AD" clId="Web-{342041C3-B7C8-7E46-D64E-E16AAA6DCD03}" dt="2024-08-29T11:59:14.477" v="320" actId="20577"/>
          <ac:spMkLst>
            <pc:docMk/>
            <pc:sldMk cId="423569477" sldId="796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42041C3-B7C8-7E46-D64E-E16AAA6DCD03}" dt="2024-08-29T11:55:33.776" v="106" actId="20577"/>
          <ac:spMkLst>
            <pc:docMk/>
            <pc:sldMk cId="423569477" sldId="796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9994069E-9ECE-C601-75A4-1DD21B35B1F0}"/>
    <pc:docChg chg="modSld sldOrd">
      <pc:chgData name="Mario Benjamin Trojan" userId="S::qubtr01@cloud.uni-tuebingen.de::572ccafc-dca1-4f17-8fe1-3a0eb7e951b2" providerId="AD" clId="Web-{9994069E-9ECE-C601-75A4-1DD21B35B1F0}" dt="2024-09-12T13:59:42.734" v="112"/>
      <pc:docMkLst>
        <pc:docMk/>
      </pc:docMkLst>
      <pc:sldChg chg="modSp">
        <pc:chgData name="Mario Benjamin Trojan" userId="S::qubtr01@cloud.uni-tuebingen.de::572ccafc-dca1-4f17-8fe1-3a0eb7e951b2" providerId="AD" clId="Web-{9994069E-9ECE-C601-75A4-1DD21B35B1F0}" dt="2024-09-12T13:43:12.848" v="27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9994069E-9ECE-C601-75A4-1DD21B35B1F0}" dt="2024-09-12T13:43:12.848" v="27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9994069E-9ECE-C601-75A4-1DD21B35B1F0}" dt="2024-09-12T13:56:50.836" v="28"/>
        <pc:sldMkLst>
          <pc:docMk/>
          <pc:sldMk cId="423569477" sldId="796"/>
        </pc:sldMkLst>
      </pc:sldChg>
      <pc:sldChg chg="ord">
        <pc:chgData name="Mario Benjamin Trojan" userId="S::qubtr01@cloud.uni-tuebingen.de::572ccafc-dca1-4f17-8fe1-3a0eb7e951b2" providerId="AD" clId="Web-{9994069E-9ECE-C601-75A4-1DD21B35B1F0}" dt="2024-09-12T13:56:53.711" v="29"/>
        <pc:sldMkLst>
          <pc:docMk/>
          <pc:sldMk cId="1661679337" sldId="798"/>
        </pc:sldMkLst>
      </pc:sldChg>
      <pc:sldChg chg="modSp">
        <pc:chgData name="Mario Benjamin Trojan" userId="S::qubtr01@cloud.uni-tuebingen.de::572ccafc-dca1-4f17-8fe1-3a0eb7e951b2" providerId="AD" clId="Web-{9994069E-9ECE-C601-75A4-1DD21B35B1F0}" dt="2024-09-12T13:59:16.764" v="110" actId="20577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9994069E-9ECE-C601-75A4-1DD21B35B1F0}" dt="2024-09-12T13:59:16.764" v="110" actId="20577"/>
          <ac:spMkLst>
            <pc:docMk/>
            <pc:sldMk cId="2043097356" sldId="802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9994069E-9ECE-C601-75A4-1DD21B35B1F0}" dt="2024-09-12T13:58:20.293" v="108" actId="20577"/>
        <pc:sldMkLst>
          <pc:docMk/>
          <pc:sldMk cId="2451793238" sldId="803"/>
        </pc:sldMkLst>
        <pc:spChg chg="mod">
          <ac:chgData name="Mario Benjamin Trojan" userId="S::qubtr01@cloud.uni-tuebingen.de::572ccafc-dca1-4f17-8fe1-3a0eb7e951b2" providerId="AD" clId="Web-{9994069E-9ECE-C601-75A4-1DD21B35B1F0}" dt="2024-09-12T13:58:20.293" v="108" actId="20577"/>
          <ac:spMkLst>
            <pc:docMk/>
            <pc:sldMk cId="2451793238" sldId="803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9994069E-9ECE-C601-75A4-1DD21B35B1F0}" dt="2024-09-12T13:59:42.734" v="112"/>
        <pc:sldMkLst>
          <pc:docMk/>
          <pc:sldMk cId="374314998" sldId="808"/>
        </pc:sldMkLst>
      </pc:sldChg>
    </pc:docChg>
  </pc:docChgLst>
  <pc:docChgLst>
    <pc:chgData name="Mario Benjamin Trojan" userId="S::qubtr01@cloud.uni-tuebingen.de::572ccafc-dca1-4f17-8fe1-3a0eb7e951b2" providerId="AD" clId="Web-{318A0C21-E94E-F9AF-97D9-8257ACDB5EA9}"/>
    <pc:docChg chg="modSld sldOrd">
      <pc:chgData name="Mario Benjamin Trojan" userId="S::qubtr01@cloud.uni-tuebingen.de::572ccafc-dca1-4f17-8fe1-3a0eb7e951b2" providerId="AD" clId="Web-{318A0C21-E94E-F9AF-97D9-8257ACDB5EA9}" dt="2024-09-18T11:41:35.109" v="26"/>
      <pc:docMkLst>
        <pc:docMk/>
      </pc:docMkLst>
      <pc:sldChg chg="modSp">
        <pc:chgData name="Mario Benjamin Trojan" userId="S::qubtr01@cloud.uni-tuebingen.de::572ccafc-dca1-4f17-8fe1-3a0eb7e951b2" providerId="AD" clId="Web-{318A0C21-E94E-F9AF-97D9-8257ACDB5EA9}" dt="2024-09-18T11:39:38.636" v="0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18A0C21-E94E-F9AF-97D9-8257ACDB5EA9}" dt="2024-09-18T11:39:38.636" v="0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18A0C21-E94E-F9AF-97D9-8257ACDB5EA9}" dt="2024-09-18T11:40:28.622" v="19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318A0C21-E94E-F9AF-97D9-8257ACDB5EA9}" dt="2024-09-18T11:40:28.622" v="19" actId="20577"/>
          <ac:spMkLst>
            <pc:docMk/>
            <pc:sldMk cId="3295211653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18A0C21-E94E-F9AF-97D9-8257ACDB5EA9}" dt="2024-09-18T11:41:11.843" v="25" actId="20577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318A0C21-E94E-F9AF-97D9-8257ACDB5EA9}" dt="2024-09-18T11:41:11.843" v="25" actId="20577"/>
          <ac:spMkLst>
            <pc:docMk/>
            <pc:sldMk cId="2043097356" sldId="802"/>
            <ac:spMk id="3" creationId="{ACCB447B-E1FA-4168-8D30-82513A2F39E9}"/>
          </ac:spMkLst>
        </pc:spChg>
      </pc:sldChg>
      <pc:sldChg chg="ord">
        <pc:chgData name="Mario Benjamin Trojan" userId="S::qubtr01@cloud.uni-tuebingen.de::572ccafc-dca1-4f17-8fe1-3a0eb7e951b2" providerId="AD" clId="Web-{318A0C21-E94E-F9AF-97D9-8257ACDB5EA9}" dt="2024-09-18T11:41:35.109" v="26"/>
        <pc:sldMkLst>
          <pc:docMk/>
          <pc:sldMk cId="3975628789" sldId="809"/>
        </pc:sldMkLst>
      </pc:sldChg>
      <pc:sldChg chg="modSp">
        <pc:chgData name="Mario Benjamin Trojan" userId="S::qubtr01@cloud.uni-tuebingen.de::572ccafc-dca1-4f17-8fe1-3a0eb7e951b2" providerId="AD" clId="Web-{318A0C21-E94E-F9AF-97D9-8257ACDB5EA9}" dt="2024-09-18T11:40:12.387" v="16" actId="20577"/>
        <pc:sldMkLst>
          <pc:docMk/>
          <pc:sldMk cId="2170852643" sldId="810"/>
        </pc:sldMkLst>
        <pc:spChg chg="mod">
          <ac:chgData name="Mario Benjamin Trojan" userId="S::qubtr01@cloud.uni-tuebingen.de::572ccafc-dca1-4f17-8fe1-3a0eb7e951b2" providerId="AD" clId="Web-{318A0C21-E94E-F9AF-97D9-8257ACDB5EA9}" dt="2024-09-18T11:40:12.387" v="16" actId="20577"/>
          <ac:spMkLst>
            <pc:docMk/>
            <pc:sldMk cId="2170852643" sldId="81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3617EEC2-2EF4-95E2-8D1A-542F971B5D9A}"/>
    <pc:docChg chg="sldOrd">
      <pc:chgData name="Mario Benjamin Trojan" userId="S::qubtr01@cloud.uni-tuebingen.de::572ccafc-dca1-4f17-8fe1-3a0eb7e951b2" providerId="AD" clId="Web-{3617EEC2-2EF4-95E2-8D1A-542F971B5D9A}" dt="2024-09-16T12:50:18.702" v="0"/>
      <pc:docMkLst>
        <pc:docMk/>
      </pc:docMkLst>
      <pc:sldChg chg="ord">
        <pc:chgData name="Mario Benjamin Trojan" userId="S::qubtr01@cloud.uni-tuebingen.de::572ccafc-dca1-4f17-8fe1-3a0eb7e951b2" providerId="AD" clId="Web-{3617EEC2-2EF4-95E2-8D1A-542F971B5D9A}" dt="2024-09-16T12:50:18.702" v="0"/>
        <pc:sldMkLst>
          <pc:docMk/>
          <pc:sldMk cId="2461427820" sldId="807"/>
        </pc:sldMkLst>
      </pc:sldChg>
    </pc:docChg>
  </pc:docChgLst>
  <pc:docChgLst>
    <pc:chgData name="Mario Benjamin Trojan" userId="S::qubtr01@cloud.uni-tuebingen.de::572ccafc-dca1-4f17-8fe1-3a0eb7e951b2" providerId="AD" clId="Web-{DBA14CA7-81BD-2179-14E5-C1957471CF3C}"/>
    <pc:docChg chg="modSld">
      <pc:chgData name="Mario Benjamin Trojan" userId="S::qubtr01@cloud.uni-tuebingen.de::572ccafc-dca1-4f17-8fe1-3a0eb7e951b2" providerId="AD" clId="Web-{DBA14CA7-81BD-2179-14E5-C1957471CF3C}" dt="2024-09-16T09:16:33.838" v="53" actId="20577"/>
      <pc:docMkLst>
        <pc:docMk/>
      </pc:docMkLst>
      <pc:sldChg chg="modSp">
        <pc:chgData name="Mario Benjamin Trojan" userId="S::qubtr01@cloud.uni-tuebingen.de::572ccafc-dca1-4f17-8fe1-3a0eb7e951b2" providerId="AD" clId="Web-{DBA14CA7-81BD-2179-14E5-C1957471CF3C}" dt="2024-09-16T09:16:33.838" v="53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DBA14CA7-81BD-2179-14E5-C1957471CF3C}" dt="2024-09-16T09:16:33.838" v="53" actId="20577"/>
          <ac:spMkLst>
            <pc:docMk/>
            <pc:sldMk cId="3295211653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470E9FA2-B50F-B581-40C6-6941F19B2E13}"/>
    <pc:docChg chg="addSld modSld">
      <pc:chgData name="Mario Benjamin Trojan" userId="S::qubtr01@cloud.uni-tuebingen.de::572ccafc-dca1-4f17-8fe1-3a0eb7e951b2" providerId="AD" clId="Web-{470E9FA2-B50F-B581-40C6-6941F19B2E13}" dt="2024-08-29T12:33:13.340" v="23" actId="20577"/>
      <pc:docMkLst>
        <pc:docMk/>
      </pc:docMkLst>
      <pc:sldChg chg="modSp add replId">
        <pc:chgData name="Mario Benjamin Trojan" userId="S::qubtr01@cloud.uni-tuebingen.de::572ccafc-dca1-4f17-8fe1-3a0eb7e951b2" providerId="AD" clId="Web-{470E9FA2-B50F-B581-40C6-6941F19B2E13}" dt="2024-08-29T12:33:13.340" v="23" actId="20577"/>
        <pc:sldMkLst>
          <pc:docMk/>
          <pc:sldMk cId="1661679337" sldId="798"/>
        </pc:sldMkLst>
        <pc:spChg chg="mod">
          <ac:chgData name="Mario Benjamin Trojan" userId="S::qubtr01@cloud.uni-tuebingen.de::572ccafc-dca1-4f17-8fe1-3a0eb7e951b2" providerId="AD" clId="Web-{470E9FA2-B50F-B581-40C6-6941F19B2E13}" dt="2024-08-29T12:32:46.074" v="11" actId="20577"/>
          <ac:spMkLst>
            <pc:docMk/>
            <pc:sldMk cId="1661679337" sldId="79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470E9FA2-B50F-B581-40C6-6941F19B2E13}" dt="2024-08-29T12:33:13.340" v="23" actId="20577"/>
          <ac:spMkLst>
            <pc:docMk/>
            <pc:sldMk cId="1661679337" sldId="79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8B71E2D1-40B2-59FF-1F7E-F88479684124}"/>
    <pc:docChg chg="modSld">
      <pc:chgData name="Mario Benjamin Trojan" userId="S::qubtr01@cloud.uni-tuebingen.de::572ccafc-dca1-4f17-8fe1-3a0eb7e951b2" providerId="AD" clId="Web-{8B71E2D1-40B2-59FF-1F7E-F88479684124}" dt="2024-08-07T12:12:38.405" v="49" actId="20577"/>
      <pc:docMkLst>
        <pc:docMk/>
      </pc:docMkLst>
      <pc:sldChg chg="modSp">
        <pc:chgData name="Mario Benjamin Trojan" userId="S::qubtr01@cloud.uni-tuebingen.de::572ccafc-dca1-4f17-8fe1-3a0eb7e951b2" providerId="AD" clId="Web-{8B71E2D1-40B2-59FF-1F7E-F88479684124}" dt="2024-08-07T12:12:38.405" v="49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8B71E2D1-40B2-59FF-1F7E-F88479684124}" dt="2024-08-07T12:12:38.405" v="49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  <pc:docChgLst>
    <pc:chgData name="Mario Benjamin Trojan" userId="S::qubtr01@cloud.uni-tuebingen.de::572ccafc-dca1-4f17-8fe1-3a0eb7e951b2" providerId="AD" clId="Web-{69770840-FD63-301E-7532-2814ED90CDD1}"/>
    <pc:docChg chg="addSld modSld">
      <pc:chgData name="Mario Benjamin Trojan" userId="S::qubtr01@cloud.uni-tuebingen.de::572ccafc-dca1-4f17-8fe1-3a0eb7e951b2" providerId="AD" clId="Web-{69770840-FD63-301E-7532-2814ED90CDD1}" dt="2024-08-07T14:36:31.146" v="27" actId="14100"/>
      <pc:docMkLst>
        <pc:docMk/>
      </pc:docMkLst>
      <pc:sldChg chg="addSp delSp modSp add replId">
        <pc:chgData name="Mario Benjamin Trojan" userId="S::qubtr01@cloud.uni-tuebingen.de::572ccafc-dca1-4f17-8fe1-3a0eb7e951b2" providerId="AD" clId="Web-{69770840-FD63-301E-7532-2814ED90CDD1}" dt="2024-08-07T14:36:31.146" v="27" actId="14100"/>
        <pc:sldMkLst>
          <pc:docMk/>
          <pc:sldMk cId="1513886356" sldId="822"/>
        </pc:sldMkLst>
        <pc:spChg chg="add mod">
          <ac:chgData name="Mario Benjamin Trojan" userId="S::qubtr01@cloud.uni-tuebingen.de::572ccafc-dca1-4f17-8fe1-3a0eb7e951b2" providerId="AD" clId="Web-{69770840-FD63-301E-7532-2814ED90CDD1}" dt="2024-08-07T14:36:31.146" v="27" actId="14100"/>
          <ac:spMkLst>
            <pc:docMk/>
            <pc:sldMk cId="1513886356" sldId="822"/>
            <ac:spMk id="7" creationId="{5F08545A-FFEB-ACBB-58C0-E29EC9AE47C8}"/>
          </ac:spMkLst>
        </pc:spChg>
        <pc:spChg chg="add mod">
          <ac:chgData name="Mario Benjamin Trojan" userId="S::qubtr01@cloud.uni-tuebingen.de::572ccafc-dca1-4f17-8fe1-3a0eb7e951b2" providerId="AD" clId="Web-{69770840-FD63-301E-7532-2814ED90CDD1}" dt="2024-08-07T14:36:15.614" v="23" actId="20577"/>
          <ac:spMkLst>
            <pc:docMk/>
            <pc:sldMk cId="1513886356" sldId="822"/>
            <ac:spMk id="9" creationId="{61E12054-1EAC-36AD-1F76-965D6FC83314}"/>
          </ac:spMkLst>
        </pc:spChg>
        <pc:picChg chg="add del mod">
          <ac:chgData name="Mario Benjamin Trojan" userId="S::qubtr01@cloud.uni-tuebingen.de::572ccafc-dca1-4f17-8fe1-3a0eb7e951b2" providerId="AD" clId="Web-{69770840-FD63-301E-7532-2814ED90CDD1}" dt="2024-08-07T14:34:18.390" v="5"/>
          <ac:picMkLst>
            <pc:docMk/>
            <pc:sldMk cId="1513886356" sldId="822"/>
            <ac:picMk id="3" creationId="{5359C748-7287-7D97-C63E-A1EEB4374319}"/>
          </ac:picMkLst>
        </pc:picChg>
        <pc:picChg chg="del">
          <ac:chgData name="Mario Benjamin Trojan" userId="S::qubtr01@cloud.uni-tuebingen.de::572ccafc-dca1-4f17-8fe1-3a0eb7e951b2" providerId="AD" clId="Web-{69770840-FD63-301E-7532-2814ED90CDD1}" dt="2024-08-07T14:33:47.139" v="1"/>
          <ac:picMkLst>
            <pc:docMk/>
            <pc:sldMk cId="1513886356" sldId="822"/>
            <ac:picMk id="5" creationId="{E7DCC602-8637-3B30-27B4-80D16837629F}"/>
          </ac:picMkLst>
        </pc:picChg>
        <pc:picChg chg="add mod">
          <ac:chgData name="Mario Benjamin Trojan" userId="S::qubtr01@cloud.uni-tuebingen.de::572ccafc-dca1-4f17-8fe1-3a0eb7e951b2" providerId="AD" clId="Web-{69770840-FD63-301E-7532-2814ED90CDD1}" dt="2024-08-07T14:36:22.427" v="24" actId="1076"/>
          <ac:picMkLst>
            <pc:docMk/>
            <pc:sldMk cId="1513886356" sldId="822"/>
            <ac:picMk id="6" creationId="{A60ACC5F-C80D-D86C-05E1-ACD4A55A5B0A}"/>
          </ac:picMkLst>
        </pc:picChg>
      </pc:sldChg>
    </pc:docChg>
  </pc:docChgLst>
  <pc:docChgLst>
    <pc:chgData name="Mario Benjamin Trojan" userId="S::qubtr01@cloud.uni-tuebingen.de::572ccafc-dca1-4f17-8fe1-3a0eb7e951b2" providerId="AD" clId="Web-{8FD6D7F3-F8A0-E5AD-5AD4-DEFD6D4477F5}"/>
    <pc:docChg chg="addSld delSld modSld sldOrd">
      <pc:chgData name="Mario Benjamin Trojan" userId="S::qubtr01@cloud.uni-tuebingen.de::572ccafc-dca1-4f17-8fe1-3a0eb7e951b2" providerId="AD" clId="Web-{8FD6D7F3-F8A0-E5AD-5AD4-DEFD6D4477F5}" dt="2024-05-06T12:25:47.608" v="2232" actId="20577"/>
      <pc:docMkLst>
        <pc:docMk/>
      </pc:docMkLst>
      <pc:sldChg chg="modSp">
        <pc:chgData name="Mario Benjamin Trojan" userId="S::qubtr01@cloud.uni-tuebingen.de::572ccafc-dca1-4f17-8fe1-3a0eb7e951b2" providerId="AD" clId="Web-{8FD6D7F3-F8A0-E5AD-5AD4-DEFD6D4477F5}" dt="2024-05-06T12:22:29.781" v="210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8FD6D7F3-F8A0-E5AD-5AD4-DEFD6D4477F5}" dt="2024-05-06T12:22:29.781" v="2105" actId="20577"/>
          <ac:spMkLst>
            <pc:docMk/>
            <pc:sldMk cId="136886348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8:44.159" v="110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addSp modSp">
        <pc:chgData name="Mario Benjamin Trojan" userId="S::qubtr01@cloud.uni-tuebingen.de::572ccafc-dca1-4f17-8fe1-3a0eb7e951b2" providerId="AD" clId="Web-{8FD6D7F3-F8A0-E5AD-5AD4-DEFD6D4477F5}" dt="2024-05-06T11:25:05.202" v="309" actId="20577"/>
        <pc:sldMkLst>
          <pc:docMk/>
          <pc:sldMk cId="2799724485" sldId="796"/>
        </pc:sldMkLst>
        <pc:spChg chg="add mod">
          <ac:chgData name="Mario Benjamin Trojan" userId="S::qubtr01@cloud.uni-tuebingen.de::572ccafc-dca1-4f17-8fe1-3a0eb7e951b2" providerId="AD" clId="Web-{8FD6D7F3-F8A0-E5AD-5AD4-DEFD6D4477F5}" dt="2024-05-06T11:25:05.202" v="309" actId="20577"/>
          <ac:spMkLst>
            <pc:docMk/>
            <pc:sldMk cId="2799724485" sldId="796"/>
            <ac:spMk id="2" creationId="{B6B5ED30-9173-FD94-D09F-985415FA9698}"/>
          </ac:spMkLst>
        </pc:spChg>
      </pc:sldChg>
      <pc:sldChg chg="ord">
        <pc:chgData name="Mario Benjamin Trojan" userId="S::qubtr01@cloud.uni-tuebingen.de::572ccafc-dca1-4f17-8fe1-3a0eb7e951b2" providerId="AD" clId="Web-{8FD6D7F3-F8A0-E5AD-5AD4-DEFD6D4477F5}" dt="2024-05-06T12:14:58.576" v="1833"/>
        <pc:sldMkLst>
          <pc:docMk/>
          <pc:sldMk cId="2155493697" sldId="798"/>
        </pc:sldMkLst>
      </pc:sldChg>
      <pc:sldChg chg="modSp">
        <pc:chgData name="Mario Benjamin Trojan" userId="S::qubtr01@cloud.uni-tuebingen.de::572ccafc-dca1-4f17-8fe1-3a0eb7e951b2" providerId="AD" clId="Web-{8FD6D7F3-F8A0-E5AD-5AD4-DEFD6D4477F5}" dt="2024-05-06T12:22:02.404" v="2092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8FD6D7F3-F8A0-E5AD-5AD4-DEFD6D4477F5}" dt="2024-05-06T12:22:02.404" v="2092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modSp ord">
        <pc:chgData name="Mario Benjamin Trojan" userId="S::qubtr01@cloud.uni-tuebingen.de::572ccafc-dca1-4f17-8fe1-3a0eb7e951b2" providerId="AD" clId="Web-{8FD6D7F3-F8A0-E5AD-5AD4-DEFD6D4477F5}" dt="2024-05-06T11:38:14.806" v="582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8FD6D7F3-F8A0-E5AD-5AD4-DEFD6D4477F5}" dt="2024-05-06T11:38:14.806" v="582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26:46.647" v="310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addSp delSp modSp ord">
        <pc:chgData name="Mario Benjamin Trojan" userId="S::qubtr01@cloud.uni-tuebingen.de::572ccafc-dca1-4f17-8fe1-3a0eb7e951b2" providerId="AD" clId="Web-{8FD6D7F3-F8A0-E5AD-5AD4-DEFD6D4477F5}" dt="2024-05-06T12:21:05.791" v="2087" actId="1076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8FD6D7F3-F8A0-E5AD-5AD4-DEFD6D4477F5}" dt="2024-05-06T12:20:44.101" v="2080" actId="14100"/>
          <ac:spMkLst>
            <pc:docMk/>
            <pc:sldMk cId="4032163362" sldId="80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2:19:20.236" v="2045"/>
          <ac:spMkLst>
            <pc:docMk/>
            <pc:sldMk cId="4032163362" sldId="801"/>
            <ac:spMk id="5" creationId="{BCF9C97A-1483-A002-CB0B-A10162757B41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2:20:55.352" v="2084" actId="1076"/>
          <ac:spMkLst>
            <pc:docMk/>
            <pc:sldMk cId="4032163362" sldId="801"/>
            <ac:spMk id="9" creationId="{8489D578-979D-DE94-DF54-D532BEFE33CC}"/>
          </ac:spMkLst>
        </pc:spChg>
        <pc:picChg chg="add del mod">
          <ac:chgData name="Mario Benjamin Trojan" userId="S::qubtr01@cloud.uni-tuebingen.de::572ccafc-dca1-4f17-8fe1-3a0eb7e951b2" providerId="AD" clId="Web-{8FD6D7F3-F8A0-E5AD-5AD4-DEFD6D4477F5}" dt="2024-05-06T12:19:29.971" v="2047"/>
          <ac:picMkLst>
            <pc:docMk/>
            <pc:sldMk cId="4032163362" sldId="801"/>
            <ac:picMk id="6" creationId="{F022F54A-8C3D-EBB9-2BD8-A38F0A47B29F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2:21:05.791" v="2087" actId="1076"/>
          <ac:picMkLst>
            <pc:docMk/>
            <pc:sldMk cId="4032163362" sldId="801"/>
            <ac:picMk id="7" creationId="{63B24052-4424-806D-1494-B73C2E94FDA0}"/>
          </ac:picMkLst>
        </pc:picChg>
      </pc:sldChg>
      <pc:sldChg chg="modSp ord">
        <pc:chgData name="Mario Benjamin Trojan" userId="S::qubtr01@cloud.uni-tuebingen.de::572ccafc-dca1-4f17-8fe1-3a0eb7e951b2" providerId="AD" clId="Web-{8FD6D7F3-F8A0-E5AD-5AD4-DEFD6D4477F5}" dt="2024-05-06T11:40:39.379" v="648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8FD6D7F3-F8A0-E5AD-5AD4-DEFD6D4477F5}" dt="2024-05-06T11:40:39.379" v="648" actId="20577"/>
          <ac:spMkLst>
            <pc:docMk/>
            <pc:sldMk cId="1376877020" sldId="802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8FD6D7F3-F8A0-E5AD-5AD4-DEFD6D4477F5}" dt="2024-05-06T11:11:29.877" v="0"/>
        <pc:sldMkLst>
          <pc:docMk/>
          <pc:sldMk cId="1329338084" sldId="803"/>
        </pc:sldMkLst>
      </pc:sldChg>
      <pc:sldChg chg="addSp delSp modSp">
        <pc:chgData name="Mario Benjamin Trojan" userId="S::qubtr01@cloud.uni-tuebingen.de::572ccafc-dca1-4f17-8fe1-3a0eb7e951b2" providerId="AD" clId="Web-{8FD6D7F3-F8A0-E5AD-5AD4-DEFD6D4477F5}" dt="2024-05-06T11:36:48.253" v="530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8FD6D7F3-F8A0-E5AD-5AD4-DEFD6D4477F5}" dt="2024-05-06T11:28:57.656" v="350" actId="20577"/>
          <ac:spMkLst>
            <pc:docMk/>
            <pc:sldMk cId="4026547987" sldId="80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29:33.425" v="367"/>
          <ac:spMkLst>
            <pc:docMk/>
            <pc:sldMk cId="4026547987" sldId="804"/>
            <ac:spMk id="5" creationId="{65B1EAA8-06CE-5900-1FF1-6B5BD5E92971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36:48.253" v="530" actId="20577"/>
          <ac:spMkLst>
            <pc:docMk/>
            <pc:sldMk cId="4026547987" sldId="804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6.363" v="433"/>
          <ac:spMkLst>
            <pc:docMk/>
            <pc:sldMk cId="4026547987" sldId="804"/>
            <ac:spMk id="9" creationId="{0EB34E17-F856-7403-4FDC-4BCB912D2713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8.051" v="434"/>
          <ac:spMkLst>
            <pc:docMk/>
            <pc:sldMk cId="4026547987" sldId="804"/>
            <ac:spMk id="10" creationId="{A86FB94E-E030-2C0F-BD3A-7D400E54A096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28:30.248" v="327"/>
          <ac:picMkLst>
            <pc:docMk/>
            <pc:sldMk cId="4026547987" sldId="804"/>
            <ac:picMk id="7" creationId="{A3263930-5314-D89D-8FC8-941FF616B008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1:34:09.007" v="455" actId="14100"/>
          <ac:picMkLst>
            <pc:docMk/>
            <pc:sldMk cId="4026547987" sldId="804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18:33.095" v="100"/>
        <pc:sldMkLst>
          <pc:docMk/>
          <pc:sldMk cId="13914821" sldId="806"/>
        </pc:sldMkLst>
      </pc:sldChg>
      <pc:sldChg chg="delSp modSp add del ord replId">
        <pc:chgData name="Mario Benjamin Trojan" userId="S::qubtr01@cloud.uni-tuebingen.de::572ccafc-dca1-4f17-8fe1-3a0eb7e951b2" providerId="AD" clId="Web-{8FD6D7F3-F8A0-E5AD-5AD4-DEFD6D4477F5}" dt="2024-05-06T11:12:08.146" v="8"/>
        <pc:sldMkLst>
          <pc:docMk/>
          <pc:sldMk cId="2558313680" sldId="806"/>
        </pc:sldMkLst>
        <pc:spChg chg="mod">
          <ac:chgData name="Mario Benjamin Trojan" userId="S::qubtr01@cloud.uni-tuebingen.de::572ccafc-dca1-4f17-8fe1-3a0eb7e951b2" providerId="AD" clId="Web-{8FD6D7F3-F8A0-E5AD-5AD4-DEFD6D4477F5}" dt="2024-05-06T11:11:59.708" v="3" actId="20577"/>
          <ac:spMkLst>
            <pc:docMk/>
            <pc:sldMk cId="2558313680" sldId="806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2:04.005" v="7" actId="20577"/>
          <ac:spMkLst>
            <pc:docMk/>
            <pc:sldMk cId="2558313680" sldId="806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12:00.661" v="4"/>
          <ac:picMkLst>
            <pc:docMk/>
            <pc:sldMk cId="2558313680" sldId="806"/>
            <ac:picMk id="7" creationId="{A3263930-5314-D89D-8FC8-941FF616B008}"/>
          </ac:picMkLst>
        </pc:picChg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25:47.608" v="2232" actId="20577"/>
        <pc:sldMkLst>
          <pc:docMk/>
          <pc:sldMk cId="4180508062" sldId="807"/>
        </pc:sldMkLst>
        <pc:spChg chg="mod">
          <ac:chgData name="Mario Benjamin Trojan" userId="S::qubtr01@cloud.uni-tuebingen.de::572ccafc-dca1-4f17-8fe1-3a0eb7e951b2" providerId="AD" clId="Web-{8FD6D7F3-F8A0-E5AD-5AD4-DEFD6D4477F5}" dt="2024-05-06T12:25:47.608" v="2232" actId="20577"/>
          <ac:spMkLst>
            <pc:docMk/>
            <pc:sldMk cId="4180508062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6:20.917" v="1124" actId="20577"/>
          <ac:spMkLst>
            <pc:docMk/>
            <pc:sldMk cId="4180508062" sldId="80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1:28:25.623" v="326" actId="20577"/>
        <pc:sldMkLst>
          <pc:docMk/>
          <pc:sldMk cId="39749174" sldId="808"/>
        </pc:sldMkLst>
        <pc:spChg chg="mod">
          <ac:chgData name="Mario Benjamin Trojan" userId="S::qubtr01@cloud.uni-tuebingen.de::572ccafc-dca1-4f17-8fe1-3a0eb7e951b2" providerId="AD" clId="Web-{8FD6D7F3-F8A0-E5AD-5AD4-DEFD6D4477F5}" dt="2024-05-06T11:28:25.623" v="326" actId="20577"/>
          <ac:spMkLst>
            <pc:docMk/>
            <pc:sldMk cId="39749174" sldId="808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34:54.823" v="461"/>
        <pc:sldMkLst>
          <pc:docMk/>
          <pc:sldMk cId="3765168684" sldId="809"/>
        </pc:sldMkLst>
      </pc:sldChg>
      <pc:sldChg chg="addSp delSp modSp add replId">
        <pc:chgData name="Mario Benjamin Trojan" userId="S::qubtr01@cloud.uni-tuebingen.de::572ccafc-dca1-4f17-8fe1-3a0eb7e951b2" providerId="AD" clId="Web-{8FD6D7F3-F8A0-E5AD-5AD4-DEFD6D4477F5}" dt="2024-05-06T11:34:36.790" v="460" actId="14100"/>
        <pc:sldMkLst>
          <pc:docMk/>
          <pc:sldMk cId="2049118026" sldId="810"/>
        </pc:sldMkLst>
        <pc:spChg chg="del">
          <ac:chgData name="Mario Benjamin Trojan" userId="S::qubtr01@cloud.uni-tuebingen.de::572ccafc-dca1-4f17-8fe1-3a0eb7e951b2" providerId="AD" clId="Web-{8FD6D7F3-F8A0-E5AD-5AD4-DEFD6D4477F5}" dt="2024-05-06T11:34:24.758" v="457"/>
          <ac:spMkLst>
            <pc:docMk/>
            <pc:sldMk cId="2049118026" sldId="810"/>
            <ac:spMk id="6" creationId="{3F0E9C2B-FDE4-7696-C809-AA2F3525FDEB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34:36.790" v="460" actId="14100"/>
          <ac:spMkLst>
            <pc:docMk/>
            <pc:sldMk cId="2049118026" sldId="810"/>
            <ac:spMk id="7" creationId="{8DF4F3E1-B818-344E-644B-E710E212CF72}"/>
          </ac:spMkLst>
        </pc:spChg>
      </pc:sldChg>
      <pc:sldChg chg="addSp delSp modSp add del replId">
        <pc:chgData name="Mario Benjamin Trojan" userId="S::qubtr01@cloud.uni-tuebingen.de::572ccafc-dca1-4f17-8fe1-3a0eb7e951b2" providerId="AD" clId="Web-{8FD6D7F3-F8A0-E5AD-5AD4-DEFD6D4477F5}" dt="2024-05-06T12:02:06.489" v="1537"/>
        <pc:sldMkLst>
          <pc:docMk/>
          <pc:sldMk cId="1606777983" sldId="811"/>
        </pc:sldMkLst>
        <pc:spChg chg="del">
          <ac:chgData name="Mario Benjamin Trojan" userId="S::qubtr01@cloud.uni-tuebingen.de::572ccafc-dca1-4f17-8fe1-3a0eb7e951b2" providerId="AD" clId="Web-{8FD6D7F3-F8A0-E5AD-5AD4-DEFD6D4477F5}" dt="2024-05-06T11:35:33.419" v="470"/>
          <ac:spMkLst>
            <pc:docMk/>
            <pc:sldMk cId="1606777983" sldId="81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5:30.966" v="469"/>
          <ac:spMkLst>
            <pc:docMk/>
            <pc:sldMk cId="1606777983" sldId="811"/>
            <ac:spMk id="6" creationId="{D76243AA-DC7C-D204-91A6-A92D98555DFB}"/>
          </ac:spMkLst>
        </pc:spChg>
        <pc:spChg chg="del">
          <ac:chgData name="Mario Benjamin Trojan" userId="S::qubtr01@cloud.uni-tuebingen.de::572ccafc-dca1-4f17-8fe1-3a0eb7e951b2" providerId="AD" clId="Web-{8FD6D7F3-F8A0-E5AD-5AD4-DEFD6D4477F5}" dt="2024-05-06T11:35:19.012" v="463"/>
          <ac:spMkLst>
            <pc:docMk/>
            <pc:sldMk cId="1606777983" sldId="811"/>
            <ac:spMk id="7" creationId="{8DF4F3E1-B818-344E-644B-E710E212CF72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59:29.133" v="1332" actId="20577"/>
          <ac:spMkLst>
            <pc:docMk/>
            <pc:sldMk cId="1606777983" sldId="811"/>
            <ac:spMk id="10" creationId="{F75473B7-571E-625F-AB1B-66C0C2440161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35:20.215" v="464"/>
          <ac:picMkLst>
            <pc:docMk/>
            <pc:sldMk cId="1606777983" sldId="811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51:28.317" v="649"/>
        <pc:sldMkLst>
          <pc:docMk/>
          <pc:sldMk cId="1136635612" sldId="812"/>
        </pc:sldMkLst>
      </pc:sldChg>
      <pc:sldChg chg="modSp add replId">
        <pc:chgData name="Mario Benjamin Trojan" userId="S::qubtr01@cloud.uni-tuebingen.de::572ccafc-dca1-4f17-8fe1-3a0eb7e951b2" providerId="AD" clId="Web-{8FD6D7F3-F8A0-E5AD-5AD4-DEFD6D4477F5}" dt="2024-05-06T12:23:28.989" v="2164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8FD6D7F3-F8A0-E5AD-5AD4-DEFD6D4477F5}" dt="2024-05-06T12:23:28.989" v="2164" actId="20577"/>
          <ac:spMkLst>
            <pc:docMk/>
            <pc:sldMk cId="3123287452" sldId="81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8:15.706" v="1222" actId="20577"/>
          <ac:spMkLst>
            <pc:docMk/>
            <pc:sldMk cId="3123287452" sldId="813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57:02.013" v="1126"/>
        <pc:sldMkLst>
          <pc:docMk/>
          <pc:sldMk cId="3454523493" sldId="813"/>
        </pc:sldMkLst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06:43.884" v="1832" actId="20577"/>
        <pc:sldMkLst>
          <pc:docMk/>
          <pc:sldMk cId="2853309538" sldId="814"/>
        </pc:sldMkLst>
        <pc:spChg chg="mod">
          <ac:chgData name="Mario Benjamin Trojan" userId="S::qubtr01@cloud.uni-tuebingen.de::572ccafc-dca1-4f17-8fe1-3a0eb7e951b2" providerId="AD" clId="Web-{8FD6D7F3-F8A0-E5AD-5AD4-DEFD6D4477F5}" dt="2024-05-06T12:06:43.884" v="1832" actId="20577"/>
          <ac:spMkLst>
            <pc:docMk/>
            <pc:sldMk cId="2853309538" sldId="81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0:08.011" v="1336" actId="20577"/>
          <ac:spMkLst>
            <pc:docMk/>
            <pc:sldMk cId="2853309538" sldId="814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2:04:38.203" v="1727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8FD6D7F3-F8A0-E5AD-5AD4-DEFD6D4477F5}" dt="2024-05-06T12:04:38.203" v="1727" actId="20577"/>
          <ac:spMkLst>
            <pc:docMk/>
            <pc:sldMk cId="1752736149" sldId="81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3:28.917" v="1658" actId="20577"/>
          <ac:spMkLst>
            <pc:docMk/>
            <pc:sldMk cId="1752736149" sldId="815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CA077B9A-C358-5C1F-88E5-756B7B6D05E0}"/>
    <pc:docChg chg="addSld modSld">
      <pc:chgData name="Mario Benjamin Trojan" userId="S::qubtr01@cloud.uni-tuebingen.de::572ccafc-dca1-4f17-8fe1-3a0eb7e951b2" providerId="AD" clId="Web-{CA077B9A-C358-5C1F-88E5-756B7B6D05E0}" dt="2024-08-30T12:44:13.839" v="56" actId="20577"/>
      <pc:docMkLst>
        <pc:docMk/>
      </pc:docMkLst>
      <pc:sldChg chg="modSp">
        <pc:chgData name="Mario Benjamin Trojan" userId="S::qubtr01@cloud.uni-tuebingen.de::572ccafc-dca1-4f17-8fe1-3a0eb7e951b2" providerId="AD" clId="Web-{CA077B9A-C358-5C1F-88E5-756B7B6D05E0}" dt="2024-08-30T12:31:23.951" v="14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CA077B9A-C358-5C1F-88E5-756B7B6D05E0}" dt="2024-08-30T12:31:23.951" v="14" actId="20577"/>
          <ac:spMkLst>
            <pc:docMk/>
            <pc:sldMk cId="3295211653" sldId="795"/>
            <ac:spMk id="2" creationId="{FD216E82-0711-443A-9249-5772C60A0257}"/>
          </ac:spMkLst>
        </pc:spChg>
      </pc:sldChg>
      <pc:sldChg chg="modSp add">
        <pc:chgData name="Mario Benjamin Trojan" userId="S::qubtr01@cloud.uni-tuebingen.de::572ccafc-dca1-4f17-8fe1-3a0eb7e951b2" providerId="AD" clId="Web-{CA077B9A-C358-5C1F-88E5-756B7B6D05E0}" dt="2024-08-30T12:44:13.839" v="56" actId="20577"/>
        <pc:sldMkLst>
          <pc:docMk/>
          <pc:sldMk cId="3557781837" sldId="799"/>
        </pc:sldMkLst>
        <pc:spChg chg="mod">
          <ac:chgData name="Mario Benjamin Trojan" userId="S::qubtr01@cloud.uni-tuebingen.de::572ccafc-dca1-4f17-8fe1-3a0eb7e951b2" providerId="AD" clId="Web-{CA077B9A-C358-5C1F-88E5-756B7B6D05E0}" dt="2024-08-30T12:44:13.839" v="56" actId="20577"/>
          <ac:spMkLst>
            <pc:docMk/>
            <pc:sldMk cId="3557781837" sldId="799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C95A250D-C0AC-B117-7CDF-3C83E6A48F6B}"/>
    <pc:docChg chg="addSld modSld">
      <pc:chgData name="Mario Benjamin Trojan" userId="S::qubtr01@cloud.uni-tuebingen.de::572ccafc-dca1-4f17-8fe1-3a0eb7e951b2" providerId="AD" clId="Web-{C95A250D-C0AC-B117-7CDF-3C83E6A48F6B}" dt="2024-08-29T12:13:13.337" v="196" actId="20577"/>
      <pc:docMkLst>
        <pc:docMk/>
      </pc:docMkLst>
      <pc:sldChg chg="modSp">
        <pc:chgData name="Mario Benjamin Trojan" userId="S::qubtr01@cloud.uni-tuebingen.de::572ccafc-dca1-4f17-8fe1-3a0eb7e951b2" providerId="AD" clId="Web-{C95A250D-C0AC-B117-7CDF-3C83E6A48F6B}" dt="2024-08-29T12:13:13.337" v="196" actId="20577"/>
        <pc:sldMkLst>
          <pc:docMk/>
          <pc:sldMk cId="423569477" sldId="796"/>
        </pc:sldMkLst>
        <pc:spChg chg="mod">
          <ac:chgData name="Mario Benjamin Trojan" userId="S::qubtr01@cloud.uni-tuebingen.de::572ccafc-dca1-4f17-8fe1-3a0eb7e951b2" providerId="AD" clId="Web-{C95A250D-C0AC-B117-7CDF-3C83E6A48F6B}" dt="2024-08-29T12:13:13.337" v="196" actId="20577"/>
          <ac:spMkLst>
            <pc:docMk/>
            <pc:sldMk cId="423569477" sldId="796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C95A250D-C0AC-B117-7CDF-3C83E6A48F6B}" dt="2024-08-29T12:02:11.722" v="123" actId="20577"/>
        <pc:sldMkLst>
          <pc:docMk/>
          <pc:sldMk cId="3263154518" sldId="797"/>
        </pc:sldMkLst>
        <pc:spChg chg="mod">
          <ac:chgData name="Mario Benjamin Trojan" userId="S::qubtr01@cloud.uni-tuebingen.de::572ccafc-dca1-4f17-8fe1-3a0eb7e951b2" providerId="AD" clId="Web-{C95A250D-C0AC-B117-7CDF-3C83E6A48F6B}" dt="2024-08-29T12:02:11.722" v="123" actId="20577"/>
          <ac:spMkLst>
            <pc:docMk/>
            <pc:sldMk cId="3263154518" sldId="79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95A250D-C0AC-B117-7CDF-3C83E6A48F6B}" dt="2024-08-29T12:01:22.970" v="77" actId="20577"/>
          <ac:spMkLst>
            <pc:docMk/>
            <pc:sldMk cId="3263154518" sldId="797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02ED19E1-C4BD-335E-088A-057AB81DFFA6}"/>
    <pc:docChg chg="modSld">
      <pc:chgData name="Mario Benjamin Trojan" userId="S::qubtr01@cloud.uni-tuebingen.de::572ccafc-dca1-4f17-8fe1-3a0eb7e951b2" providerId="AD" clId="Web-{02ED19E1-C4BD-335E-088A-057AB81DFFA6}" dt="2024-05-08T07:42:26.546" v="11" actId="20577"/>
      <pc:docMkLst>
        <pc:docMk/>
      </pc:docMkLst>
      <pc:sldChg chg="modSp">
        <pc:chgData name="Mario Benjamin Trojan" userId="S::qubtr01@cloud.uni-tuebingen.de::572ccafc-dca1-4f17-8fe1-3a0eb7e951b2" providerId="AD" clId="Web-{02ED19E1-C4BD-335E-088A-057AB81DFFA6}" dt="2024-05-08T07:42:26.546" v="11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02ED19E1-C4BD-335E-088A-057AB81DFFA6}" dt="2024-05-08T07:42:26.546" v="11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D9DD816F-A174-EA6B-5F41-25FFC84D38FF}"/>
    <pc:docChg chg="modSld">
      <pc:chgData name="Mario Benjamin Trojan" userId="S::qubtr01@cloud.uni-tuebingen.de::572ccafc-dca1-4f17-8fe1-3a0eb7e951b2" providerId="AD" clId="Web-{D9DD816F-A174-EA6B-5F41-25FFC84D38FF}" dt="2024-05-06T13:40:25.415" v="13" actId="20577"/>
      <pc:docMkLst>
        <pc:docMk/>
      </pc:docMkLst>
      <pc:sldChg chg="modSp">
        <pc:chgData name="Mario Benjamin Trojan" userId="S::qubtr01@cloud.uni-tuebingen.de::572ccafc-dca1-4f17-8fe1-3a0eb7e951b2" providerId="AD" clId="Web-{D9DD816F-A174-EA6B-5F41-25FFC84D38FF}" dt="2024-05-06T13:40:25.415" v="13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D9DD816F-A174-EA6B-5F41-25FFC84D38FF}" dt="2024-05-06T13:40:25.415" v="13" actId="20577"/>
          <ac:spMkLst>
            <pc:docMk/>
            <pc:sldMk cId="136886348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9588E556-950B-C155-EFB5-ADAD187F7C9C}"/>
    <pc:docChg chg="addSld modSld sldOrd">
      <pc:chgData name="Mario Benjamin Trojan" userId="S::qubtr01@cloud.uni-tuebingen.de::572ccafc-dca1-4f17-8fe1-3a0eb7e951b2" providerId="AD" clId="Web-{9588E556-950B-C155-EFB5-ADAD187F7C9C}" dt="2024-09-12T12:54:15.128" v="238" actId="20577"/>
      <pc:docMkLst>
        <pc:docMk/>
      </pc:docMkLst>
      <pc:sldChg chg="modSp">
        <pc:chgData name="Mario Benjamin Trojan" userId="S::qubtr01@cloud.uni-tuebingen.de::572ccafc-dca1-4f17-8fe1-3a0eb7e951b2" providerId="AD" clId="Web-{9588E556-950B-C155-EFB5-ADAD187F7C9C}" dt="2024-09-12T12:45:54.923" v="4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9588E556-950B-C155-EFB5-ADAD187F7C9C}" dt="2024-09-12T12:45:54.923" v="4" actId="20577"/>
          <ac:spMkLst>
            <pc:docMk/>
            <pc:sldMk cId="3295211653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88E556-950B-C155-EFB5-ADAD187F7C9C}" dt="2024-09-12T12:45:49.251" v="1" actId="20577"/>
          <ac:spMkLst>
            <pc:docMk/>
            <pc:sldMk cId="3295211653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9588E556-950B-C155-EFB5-ADAD187F7C9C}" dt="2024-09-12T12:52:08.624" v="213" actId="20577"/>
        <pc:sldMkLst>
          <pc:docMk/>
          <pc:sldMk cId="423569477" sldId="796"/>
        </pc:sldMkLst>
        <pc:spChg chg="mod">
          <ac:chgData name="Mario Benjamin Trojan" userId="S::qubtr01@cloud.uni-tuebingen.de::572ccafc-dca1-4f17-8fe1-3a0eb7e951b2" providerId="AD" clId="Web-{9588E556-950B-C155-EFB5-ADAD187F7C9C}" dt="2024-09-12T12:52:08.624" v="213" actId="20577"/>
          <ac:spMkLst>
            <pc:docMk/>
            <pc:sldMk cId="423569477" sldId="796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9588E556-950B-C155-EFB5-ADAD187F7C9C}" dt="2024-09-12T12:54:15.128" v="238" actId="20577"/>
        <pc:sldMkLst>
          <pc:docMk/>
          <pc:sldMk cId="2451793238" sldId="803"/>
        </pc:sldMkLst>
        <pc:spChg chg="mod">
          <ac:chgData name="Mario Benjamin Trojan" userId="S::qubtr01@cloud.uni-tuebingen.de::572ccafc-dca1-4f17-8fe1-3a0eb7e951b2" providerId="AD" clId="Web-{9588E556-950B-C155-EFB5-ADAD187F7C9C}" dt="2024-09-12T12:54:15.128" v="238" actId="20577"/>
          <ac:spMkLst>
            <pc:docMk/>
            <pc:sldMk cId="2451793238" sldId="803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9588E556-950B-C155-EFB5-ADAD187F7C9C}" dt="2024-09-12T12:46:24.252" v="13"/>
        <pc:sldMkLst>
          <pc:docMk/>
          <pc:sldMk cId="4047843958" sldId="805"/>
        </pc:sldMkLst>
      </pc:sldChg>
      <pc:sldChg chg="ord">
        <pc:chgData name="Mario Benjamin Trojan" userId="S::qubtr01@cloud.uni-tuebingen.de::572ccafc-dca1-4f17-8fe1-3a0eb7e951b2" providerId="AD" clId="Web-{9588E556-950B-C155-EFB5-ADAD187F7C9C}" dt="2024-09-12T12:46:26.002" v="14"/>
        <pc:sldMkLst>
          <pc:docMk/>
          <pc:sldMk cId="3337675175" sldId="806"/>
        </pc:sldMkLst>
      </pc:sldChg>
      <pc:sldChg chg="modSp add replId">
        <pc:chgData name="Mario Benjamin Trojan" userId="S::qubtr01@cloud.uni-tuebingen.de::572ccafc-dca1-4f17-8fe1-3a0eb7e951b2" providerId="AD" clId="Web-{9588E556-950B-C155-EFB5-ADAD187F7C9C}" dt="2024-09-12T12:51:30.576" v="201" actId="20577"/>
        <pc:sldMkLst>
          <pc:docMk/>
          <pc:sldMk cId="2461427820" sldId="807"/>
        </pc:sldMkLst>
        <pc:spChg chg="mod">
          <ac:chgData name="Mario Benjamin Trojan" userId="S::qubtr01@cloud.uni-tuebingen.de::572ccafc-dca1-4f17-8fe1-3a0eb7e951b2" providerId="AD" clId="Web-{9588E556-950B-C155-EFB5-ADAD187F7C9C}" dt="2024-09-12T12:51:30.576" v="201" actId="20577"/>
          <ac:spMkLst>
            <pc:docMk/>
            <pc:sldMk cId="2461427820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88E556-950B-C155-EFB5-ADAD187F7C9C}" dt="2024-09-12T12:46:17.908" v="12" actId="20577"/>
          <ac:spMkLst>
            <pc:docMk/>
            <pc:sldMk cId="2461427820" sldId="807"/>
            <ac:spMk id="3" creationId="{ACCB447B-E1FA-4168-8D30-82513A2F39E9}"/>
          </ac:spMkLst>
        </pc:spChg>
      </pc:sldChg>
      <pc:sldChg chg="modSp add ord replId">
        <pc:chgData name="Mario Benjamin Trojan" userId="S::qubtr01@cloud.uni-tuebingen.de::572ccafc-dca1-4f17-8fe1-3a0eb7e951b2" providerId="AD" clId="Web-{9588E556-950B-C155-EFB5-ADAD187F7C9C}" dt="2024-09-12T12:51:44.170" v="206"/>
        <pc:sldMkLst>
          <pc:docMk/>
          <pc:sldMk cId="374314998" sldId="808"/>
        </pc:sldMkLst>
        <pc:spChg chg="mod">
          <ac:chgData name="Mario Benjamin Trojan" userId="S::qubtr01@cloud.uni-tuebingen.de::572ccafc-dca1-4f17-8fe1-3a0eb7e951b2" providerId="AD" clId="Web-{9588E556-950B-C155-EFB5-ADAD187F7C9C}" dt="2024-09-12T12:51:02.637" v="193" actId="20577"/>
          <ac:spMkLst>
            <pc:docMk/>
            <pc:sldMk cId="374314998" sldId="80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9588E556-950B-C155-EFB5-ADAD187F7C9C}" dt="2024-09-12T12:51:05.043" v="194" actId="20577"/>
          <ac:spMkLst>
            <pc:docMk/>
            <pc:sldMk cId="374314998" sldId="80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8BC9783F-0FD1-2866-8F94-5B841FED3A31}"/>
    <pc:docChg chg="modSld">
      <pc:chgData name="Mario Benjamin Trojan" userId="S::qubtr01@cloud.uni-tuebingen.de::572ccafc-dca1-4f17-8fe1-3a0eb7e951b2" providerId="AD" clId="Web-{8BC9783F-0FD1-2866-8F94-5B841FED3A31}" dt="2024-09-05T11:06:19.626" v="12" actId="20577"/>
      <pc:docMkLst>
        <pc:docMk/>
      </pc:docMkLst>
      <pc:sldChg chg="modSp">
        <pc:chgData name="Mario Benjamin Trojan" userId="S::qubtr01@cloud.uni-tuebingen.de::572ccafc-dca1-4f17-8fe1-3a0eb7e951b2" providerId="AD" clId="Web-{8BC9783F-0FD1-2866-8F94-5B841FED3A31}" dt="2024-09-05T11:06:19.626" v="12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8BC9783F-0FD1-2866-8F94-5B841FED3A31}" dt="2024-09-05T11:06:19.626" v="12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2FBDDF58-25A3-3801-96E1-4BA508125048}"/>
    <pc:docChg chg="addSld modSld">
      <pc:chgData name="Mario Benjamin Trojan" userId="S::qubtr01@cloud.uni-tuebingen.de::572ccafc-dca1-4f17-8fe1-3a0eb7e951b2" providerId="AD" clId="Web-{2FBDDF58-25A3-3801-96E1-4BA508125048}" dt="2024-09-16T13:41:58.604" v="84" actId="20577"/>
      <pc:docMkLst>
        <pc:docMk/>
      </pc:docMkLst>
      <pc:sldChg chg="modSp">
        <pc:chgData name="Mario Benjamin Trojan" userId="S::qubtr01@cloud.uni-tuebingen.de::572ccafc-dca1-4f17-8fe1-3a0eb7e951b2" providerId="AD" clId="Web-{2FBDDF58-25A3-3801-96E1-4BA508125048}" dt="2024-09-16T13:40:31.861" v="4" actId="20577"/>
        <pc:sldMkLst>
          <pc:docMk/>
          <pc:sldMk cId="3295211653" sldId="795"/>
        </pc:sldMkLst>
        <pc:spChg chg="mod">
          <ac:chgData name="Mario Benjamin Trojan" userId="S::qubtr01@cloud.uni-tuebingen.de::572ccafc-dca1-4f17-8fe1-3a0eb7e951b2" providerId="AD" clId="Web-{2FBDDF58-25A3-3801-96E1-4BA508125048}" dt="2024-09-16T13:40:31.861" v="4" actId="20577"/>
          <ac:spMkLst>
            <pc:docMk/>
            <pc:sldMk cId="3295211653" sldId="795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2FBDDF58-25A3-3801-96E1-4BA508125048}" dt="2024-09-16T13:41:58.604" v="84" actId="20577"/>
        <pc:sldMkLst>
          <pc:docMk/>
          <pc:sldMk cId="3975628789" sldId="809"/>
        </pc:sldMkLst>
        <pc:spChg chg="mod">
          <ac:chgData name="Mario Benjamin Trojan" userId="S::qubtr01@cloud.uni-tuebingen.de::572ccafc-dca1-4f17-8fe1-3a0eb7e951b2" providerId="AD" clId="Web-{2FBDDF58-25A3-3801-96E1-4BA508125048}" dt="2024-09-16T13:41:58.604" v="84" actId="20577"/>
          <ac:spMkLst>
            <pc:docMk/>
            <pc:sldMk cId="3975628789" sldId="80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2FBDDF58-25A3-3801-96E1-4BA508125048}" dt="2024-09-16T13:40:56.518" v="9" actId="20577"/>
          <ac:spMkLst>
            <pc:docMk/>
            <pc:sldMk cId="3975628789" sldId="809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F2C5F7D6-B849-4C37-62A4-D69F0DC0678F}"/>
    <pc:docChg chg="addSld modSld">
      <pc:chgData name="Mario Benjamin Trojan" userId="S::qubtr01@cloud.uni-tuebingen.de::572ccafc-dca1-4f17-8fe1-3a0eb7e951b2" providerId="AD" clId="Web-{F2C5F7D6-B849-4C37-62A4-D69F0DC0678F}" dt="2024-08-19T07:20:16.038" v="41" actId="20577"/>
      <pc:docMkLst>
        <pc:docMk/>
      </pc:docMkLst>
      <pc:sldChg chg="addSp delSp modSp add replId">
        <pc:chgData name="Mario Benjamin Trojan" userId="S::qubtr01@cloud.uni-tuebingen.de::572ccafc-dca1-4f17-8fe1-3a0eb7e951b2" providerId="AD" clId="Web-{F2C5F7D6-B849-4C37-62A4-D69F0DC0678F}" dt="2024-08-19T07:16:44.421" v="27" actId="20577"/>
        <pc:sldMkLst>
          <pc:docMk/>
          <pc:sldMk cId="1307963069" sldId="823"/>
        </pc:sldMkLst>
        <pc:spChg chg="del">
          <ac:chgData name="Mario Benjamin Trojan" userId="S::qubtr01@cloud.uni-tuebingen.de::572ccafc-dca1-4f17-8fe1-3a0eb7e951b2" providerId="AD" clId="Web-{F2C5F7D6-B849-4C37-62A4-D69F0DC0678F}" dt="2024-08-19T07:15:40.888" v="3"/>
          <ac:spMkLst>
            <pc:docMk/>
            <pc:sldMk cId="1307963069" sldId="823"/>
            <ac:spMk id="2" creationId="{B6B5ED30-9173-FD94-D09F-985415FA9698}"/>
          </ac:spMkLst>
        </pc:spChg>
        <pc:spChg chg="add mod">
          <ac:chgData name="Mario Benjamin Trojan" userId="S::qubtr01@cloud.uni-tuebingen.de::572ccafc-dca1-4f17-8fe1-3a0eb7e951b2" providerId="AD" clId="Web-{F2C5F7D6-B849-4C37-62A4-D69F0DC0678F}" dt="2024-08-19T07:16:44.421" v="27" actId="20577"/>
          <ac:spMkLst>
            <pc:docMk/>
            <pc:sldMk cId="1307963069" sldId="823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F2C5F7D6-B849-4C37-62A4-D69F0DC0678F}" dt="2024-08-19T07:16:13.264" v="5" actId="1076"/>
          <ac:picMkLst>
            <pc:docMk/>
            <pc:sldMk cId="1307963069" sldId="823"/>
            <ac:picMk id="3" creationId="{5C4CE341-11E2-9AAA-8AB0-83CD1F2A2EEB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9.309" v="2"/>
          <ac:picMkLst>
            <pc:docMk/>
            <pc:sldMk cId="1307963069" sldId="823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8.997" v="1"/>
          <ac:picMkLst>
            <pc:docMk/>
            <pc:sldMk cId="1307963069" sldId="823"/>
            <ac:picMk id="10" creationId="{4D74B4F6-F7D3-9A02-C498-9C6D63A37571}"/>
          </ac:picMkLst>
        </pc:picChg>
      </pc:sldChg>
      <pc:sldChg chg="modSp add replId">
        <pc:chgData name="Mario Benjamin Trojan" userId="S::qubtr01@cloud.uni-tuebingen.de::572ccafc-dca1-4f17-8fe1-3a0eb7e951b2" providerId="AD" clId="Web-{F2C5F7D6-B849-4C37-62A4-D69F0DC0678F}" dt="2024-08-19T07:20:16.038" v="41" actId="20577"/>
        <pc:sldMkLst>
          <pc:docMk/>
          <pc:sldMk cId="3932009687" sldId="824"/>
        </pc:sldMkLst>
        <pc:spChg chg="mod">
          <ac:chgData name="Mario Benjamin Trojan" userId="S::qubtr01@cloud.uni-tuebingen.de::572ccafc-dca1-4f17-8fe1-3a0eb7e951b2" providerId="AD" clId="Web-{F2C5F7D6-B849-4C37-62A4-D69F0DC0678F}" dt="2024-08-19T07:20:16.038" v="41" actId="20577"/>
          <ac:spMkLst>
            <pc:docMk/>
            <pc:sldMk cId="3932009687" sldId="824"/>
            <ac:spMk id="6" creationId="{35126389-007C-5CC4-02EB-D45A6778DF34}"/>
          </ac:spMkLst>
        </pc:spChg>
      </pc:sldChg>
    </pc:docChg>
  </pc:docChgLst>
  <pc:docChgLst>
    <pc:chgData name="Mario Benjamin Trojan" userId="S::qubtr01@cloud.uni-tuebingen.de::572ccafc-dca1-4f17-8fe1-3a0eb7e951b2" providerId="AD" clId="Web-{90CF5DDF-796D-EE89-A6DD-52D48139567F}"/>
    <pc:docChg chg="modSld">
      <pc:chgData name="Mario Benjamin Trojan" userId="S::qubtr01@cloud.uni-tuebingen.de::572ccafc-dca1-4f17-8fe1-3a0eb7e951b2" providerId="AD" clId="Web-{90CF5DDF-796D-EE89-A6DD-52D48139567F}" dt="2024-07-23T14:09:49.731" v="35" actId="20577"/>
      <pc:docMkLst>
        <pc:docMk/>
      </pc:docMkLst>
      <pc:sldChg chg="modSp">
        <pc:chgData name="Mario Benjamin Trojan" userId="S::qubtr01@cloud.uni-tuebingen.de::572ccafc-dca1-4f17-8fe1-3a0eb7e951b2" providerId="AD" clId="Web-{90CF5DDF-796D-EE89-A6DD-52D48139567F}" dt="2024-07-23T14:09:49.731" v="35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90CF5DDF-796D-EE89-A6DD-52D48139567F}" dt="2024-07-23T14:09:49.731" v="35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A9277EDD-606B-07F2-4325-6C2BBC9B89C7}"/>
    <pc:docChg chg="modSld">
      <pc:chgData name="Mario Benjamin Trojan" userId="S::qubtr01@cloud.uni-tuebingen.de::572ccafc-dca1-4f17-8fe1-3a0eb7e951b2" providerId="AD" clId="Web-{A9277EDD-606B-07F2-4325-6C2BBC9B89C7}" dt="2024-09-12T11:36:48.410" v="4" actId="20577"/>
      <pc:docMkLst>
        <pc:docMk/>
      </pc:docMkLst>
      <pc:sldChg chg="modSp">
        <pc:chgData name="Mario Benjamin Trojan" userId="S::qubtr01@cloud.uni-tuebingen.de::572ccafc-dca1-4f17-8fe1-3a0eb7e951b2" providerId="AD" clId="Web-{A9277EDD-606B-07F2-4325-6C2BBC9B89C7}" dt="2024-09-12T11:36:32.566" v="1" actId="20577"/>
        <pc:sldMkLst>
          <pc:docMk/>
          <pc:sldMk cId="4047843958" sldId="805"/>
        </pc:sldMkLst>
        <pc:spChg chg="mod">
          <ac:chgData name="Mario Benjamin Trojan" userId="S::qubtr01@cloud.uni-tuebingen.de::572ccafc-dca1-4f17-8fe1-3a0eb7e951b2" providerId="AD" clId="Web-{A9277EDD-606B-07F2-4325-6C2BBC9B89C7}" dt="2024-09-12T11:36:32.566" v="1" actId="20577"/>
          <ac:spMkLst>
            <pc:docMk/>
            <pc:sldMk cId="4047843958" sldId="80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A9277EDD-606B-07F2-4325-6C2BBC9B89C7}" dt="2024-09-12T11:36:48.410" v="4" actId="20577"/>
        <pc:sldMkLst>
          <pc:docMk/>
          <pc:sldMk cId="3337675175" sldId="806"/>
        </pc:sldMkLst>
        <pc:spChg chg="mod">
          <ac:chgData name="Mario Benjamin Trojan" userId="S::qubtr01@cloud.uni-tuebingen.de::572ccafc-dca1-4f17-8fe1-3a0eb7e951b2" providerId="AD" clId="Web-{A9277EDD-606B-07F2-4325-6C2BBC9B89C7}" dt="2024-09-12T11:36:48.410" v="4" actId="20577"/>
          <ac:spMkLst>
            <pc:docMk/>
            <pc:sldMk cId="3337675175" sldId="806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F07F87D6-9439-E421-2EFC-02FF2402CDB1}"/>
    <pc:docChg chg="modSld">
      <pc:chgData name="Mario Benjamin Trojan" userId="S::qubtr01@cloud.uni-tuebingen.de::572ccafc-dca1-4f17-8fe1-3a0eb7e951b2" providerId="AD" clId="Web-{F07F87D6-9439-E421-2EFC-02FF2402CDB1}" dt="2024-07-23T14:07:52.281" v="190" actId="20577"/>
      <pc:docMkLst>
        <pc:docMk/>
      </pc:docMkLst>
      <pc:sldChg chg="modSp">
        <pc:chgData name="Mario Benjamin Trojan" userId="S::qubtr01@cloud.uni-tuebingen.de::572ccafc-dca1-4f17-8fe1-3a0eb7e951b2" providerId="AD" clId="Web-{F07F87D6-9439-E421-2EFC-02FF2402CDB1}" dt="2024-07-23T14:07:52.281" v="190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F07F87D6-9439-E421-2EFC-02FF2402CDB1}" dt="2024-07-23T14:07:52.281" v="190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677A7F04-8F25-52D2-1353-261FFA8FA748}"/>
    <pc:docChg chg="addSld delSld modSld sldOrd">
      <pc:chgData name="Mario Benjamin Trojan" userId="S::qubtr01@cloud.uni-tuebingen.de::572ccafc-dca1-4f17-8fe1-3a0eb7e951b2" providerId="AD" clId="Web-{677A7F04-8F25-52D2-1353-261FFA8FA748}" dt="2024-05-06T12:52:09.346" v="746"/>
      <pc:docMkLst>
        <pc:docMk/>
      </pc:docMkLst>
      <pc:sldChg chg="modSp ord">
        <pc:chgData name="Mario Benjamin Trojan" userId="S::qubtr01@cloud.uni-tuebingen.de::572ccafc-dca1-4f17-8fe1-3a0eb7e951b2" providerId="AD" clId="Web-{677A7F04-8F25-52D2-1353-261FFA8FA748}" dt="2024-05-06T12:35:11.434" v="21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677A7F04-8F25-52D2-1353-261FFA8FA748}" dt="2024-05-06T12:35:11.434" v="212" actId="20577"/>
          <ac:spMkLst>
            <pc:docMk/>
            <pc:sldMk cId="4026547987" sldId="804"/>
            <ac:spMk id="6" creationId="{3F0E9C2B-FDE4-7696-C809-AA2F3525FDEB}"/>
          </ac:spMkLst>
        </pc:spChg>
      </pc:sldChg>
      <pc:sldChg chg="ord">
        <pc:chgData name="Mario Benjamin Trojan" userId="S::qubtr01@cloud.uni-tuebingen.de::572ccafc-dca1-4f17-8fe1-3a0eb7e951b2" providerId="AD" clId="Web-{677A7F04-8F25-52D2-1353-261FFA8FA748}" dt="2024-05-06T12:52:09.346" v="746"/>
        <pc:sldMkLst>
          <pc:docMk/>
          <pc:sldMk cId="13914821" sldId="806"/>
        </pc:sldMkLst>
      </pc:sldChg>
      <pc:sldChg chg="ord">
        <pc:chgData name="Mario Benjamin Trojan" userId="S::qubtr01@cloud.uni-tuebingen.de::572ccafc-dca1-4f17-8fe1-3a0eb7e951b2" providerId="AD" clId="Web-{677A7F04-8F25-52D2-1353-261FFA8FA748}" dt="2024-05-06T12:32:40.541" v="118"/>
        <pc:sldMkLst>
          <pc:docMk/>
          <pc:sldMk cId="2049118026" sldId="810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8:12.547" v="280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677A7F04-8F25-52D2-1353-261FFA8FA748}" dt="2024-05-06T12:38:12.547" v="280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677A7F04-8F25-52D2-1353-261FFA8FA748}" dt="2024-05-06T12:38:18.001" v="281"/>
        <pc:sldMkLst>
          <pc:docMk/>
          <pc:sldMk cId="2853309538" sldId="814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0:36.116" v="108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677A7F04-8F25-52D2-1353-261FFA8FA748}" dt="2024-05-06T12:30:36.116" v="108" actId="20577"/>
          <ac:spMkLst>
            <pc:docMk/>
            <pc:sldMk cId="1752736149" sldId="815"/>
            <ac:spMk id="2" creationId="{FD216E82-0711-443A-9249-5772C60A0257}"/>
          </ac:spMkLst>
        </pc:spChg>
      </pc:sldChg>
      <pc:sldChg chg="add del ord replId">
        <pc:chgData name="Mario Benjamin Trojan" userId="S::qubtr01@cloud.uni-tuebingen.de::572ccafc-dca1-4f17-8fe1-3a0eb7e951b2" providerId="AD" clId="Web-{677A7F04-8F25-52D2-1353-261FFA8FA748}" dt="2024-05-06T12:33:24.401" v="129"/>
        <pc:sldMkLst>
          <pc:docMk/>
          <pc:sldMk cId="2583951345" sldId="816"/>
        </pc:sldMkLst>
      </pc:sldChg>
      <pc:sldChg chg="modSp add ord replId">
        <pc:chgData name="Mario Benjamin Trojan" userId="S::qubtr01@cloud.uni-tuebingen.de::572ccafc-dca1-4f17-8fe1-3a0eb7e951b2" providerId="AD" clId="Web-{677A7F04-8F25-52D2-1353-261FFA8FA748}" dt="2024-05-06T12:35:15.935" v="216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677A7F04-8F25-52D2-1353-261FFA8FA748}" dt="2024-05-06T12:35:15.935" v="216" actId="20577"/>
          <ac:spMkLst>
            <pc:docMk/>
            <pc:sldMk cId="4282123065" sldId="816"/>
            <ac:spMk id="6" creationId="{3F0E9C2B-FDE4-7696-C809-AA2F3525FDEB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41:52.739" v="427" actId="20577"/>
        <pc:sldMkLst>
          <pc:docMk/>
          <pc:sldMk cId="1774194457" sldId="817"/>
        </pc:sldMkLst>
        <pc:spChg chg="mod">
          <ac:chgData name="Mario Benjamin Trojan" userId="S::qubtr01@cloud.uni-tuebingen.de::572ccafc-dca1-4f17-8fe1-3a0eb7e951b2" providerId="AD" clId="Web-{677A7F04-8F25-52D2-1353-261FFA8FA748}" dt="2024-05-06T12:41:52.739" v="427" actId="20577"/>
          <ac:spMkLst>
            <pc:docMk/>
            <pc:sldMk cId="1774194457" sldId="81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0:02.143" v="291" actId="20577"/>
          <ac:spMkLst>
            <pc:docMk/>
            <pc:sldMk cId="1774194457" sldId="81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52:00.408" v="745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677A7F04-8F25-52D2-1353-261FFA8FA748}" dt="2024-05-06T12:52:00.408" v="745" actId="20577"/>
          <ac:spMkLst>
            <pc:docMk/>
            <pc:sldMk cId="1889132709" sldId="81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1:58.333" v="432" actId="20577"/>
          <ac:spMkLst>
            <pc:docMk/>
            <pc:sldMk cId="1889132709" sldId="81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AB40DD11-97AA-A95A-89CF-062D8E0553B3}"/>
    <pc:docChg chg="modSld">
      <pc:chgData name="Mario Benjamin Trojan" userId="S::qubtr01@cloud.uni-tuebingen.de::572ccafc-dca1-4f17-8fe1-3a0eb7e951b2" providerId="AD" clId="Web-{AB40DD11-97AA-A95A-89CF-062D8E0553B3}" dt="2024-08-07T12:10:14.313" v="85" actId="20577"/>
      <pc:docMkLst>
        <pc:docMk/>
      </pc:docMkLst>
      <pc:sldChg chg="modSp">
        <pc:chgData name="Mario Benjamin Trojan" userId="S::qubtr01@cloud.uni-tuebingen.de::572ccafc-dca1-4f17-8fe1-3a0eb7e951b2" providerId="AD" clId="Web-{AB40DD11-97AA-A95A-89CF-062D8E0553B3}" dt="2024-08-07T12:10:14.313" v="85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AB40DD11-97AA-A95A-89CF-062D8E0553B3}" dt="2024-08-07T12:10:14.313" v="85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  <pc:docChgLst>
    <pc:chgData name="Mario Benjamin Trojan" userId="S::qubtr01@cloud.uni-tuebingen.de::572ccafc-dca1-4f17-8fe1-3a0eb7e951b2" providerId="AD" clId="Web-{C2D35D9D-602B-FD52-F536-C77B7E6FDF35}"/>
    <pc:docChg chg="addSld modSld">
      <pc:chgData name="Mario Benjamin Trojan" userId="S::qubtr01@cloud.uni-tuebingen.de::572ccafc-dca1-4f17-8fe1-3a0eb7e951b2" providerId="AD" clId="Web-{C2D35D9D-602B-FD52-F536-C77B7E6FDF35}" dt="2024-05-06T13:28:07.603" v="278" actId="20577"/>
      <pc:docMkLst>
        <pc:docMk/>
      </pc:docMkLst>
      <pc:sldChg chg="modSp">
        <pc:chgData name="Mario Benjamin Trojan" userId="S::qubtr01@cloud.uni-tuebingen.de::572ccafc-dca1-4f17-8fe1-3a0eb7e951b2" providerId="AD" clId="Web-{C2D35D9D-602B-FD52-F536-C77B7E6FDF35}" dt="2024-05-06T13:28:07.603" v="278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C2D35D9D-602B-FD52-F536-C77B7E6FDF35}" dt="2024-05-06T13:28:07.603" v="278" actId="20577"/>
          <ac:spMkLst>
            <pc:docMk/>
            <pc:sldMk cId="136886348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47.991" v="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C2D35D9D-602B-FD52-F536-C77B7E6FDF35}" dt="2024-05-06T13:18:47.991" v="2" actId="20577"/>
          <ac:spMkLst>
            <pc:docMk/>
            <pc:sldMk cId="4026547987" sldId="804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55.476" v="7" actId="20577"/>
        <pc:sldMkLst>
          <pc:docMk/>
          <pc:sldMk cId="2049118026" sldId="810"/>
        </pc:sldMkLst>
        <pc:spChg chg="mod">
          <ac:chgData name="Mario Benjamin Trojan" userId="S::qubtr01@cloud.uni-tuebingen.de::572ccafc-dca1-4f17-8fe1-3a0eb7e951b2" providerId="AD" clId="Web-{C2D35D9D-602B-FD52-F536-C77B7E6FDF35}" dt="2024-05-06T13:18:55.476" v="7" actId="20577"/>
          <ac:spMkLst>
            <pc:docMk/>
            <pc:sldMk cId="2049118026" sldId="810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27:35.649" v="269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C2D35D9D-602B-FD52-F536-C77B7E6FDF35}" dt="2024-05-06T13:27:35.649" v="269" actId="20577"/>
          <ac:spMkLst>
            <pc:docMk/>
            <pc:sldMk cId="1136635612" sldId="81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9:11.554" v="12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C2D35D9D-602B-FD52-F536-C77B7E6FDF35}" dt="2024-05-06T13:19:11.554" v="12" actId="20577"/>
          <ac:spMkLst>
            <pc:docMk/>
            <pc:sldMk cId="4282123065" sldId="816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2D35D9D-602B-FD52-F536-C77B7E6FDF35}" dt="2024-05-06T13:22:41.624" v="128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C2D35D9D-602B-FD52-F536-C77B7E6FDF35}" dt="2024-05-06T13:22:41.624" v="128" actId="20577"/>
          <ac:spMkLst>
            <pc:docMk/>
            <pc:sldMk cId="4133085543" sldId="81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2D35D9D-602B-FD52-F536-C77B7E6FDF35}" dt="2024-05-06T13:19:37.368" v="24" actId="20577"/>
          <ac:spMkLst>
            <pc:docMk/>
            <pc:sldMk cId="4133085543" sldId="819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974954FF-FB86-5FC9-7A0F-126CBEF9F246}"/>
    <pc:docChg chg="addSld modSld">
      <pc:chgData name="Mario Benjamin Trojan" userId="S::qubtr01@cloud.uni-tuebingen.de::572ccafc-dca1-4f17-8fe1-3a0eb7e951b2" providerId="AD" clId="Web-{974954FF-FB86-5FC9-7A0F-126CBEF9F246}" dt="2024-09-05T11:05:41.915" v="61" actId="20577"/>
      <pc:docMkLst>
        <pc:docMk/>
      </pc:docMkLst>
      <pc:sldChg chg="modSp">
        <pc:chgData name="Mario Benjamin Trojan" userId="S::qubtr01@cloud.uni-tuebingen.de::572ccafc-dca1-4f17-8fe1-3a0eb7e951b2" providerId="AD" clId="Web-{974954FF-FB86-5FC9-7A0F-126CBEF9F246}" dt="2024-09-05T11:05:41.915" v="61" actId="20577"/>
        <pc:sldMkLst>
          <pc:docMk/>
          <pc:sldMk cId="2043097356" sldId="802"/>
        </pc:sldMkLst>
        <pc:spChg chg="mod">
          <ac:chgData name="Mario Benjamin Trojan" userId="S::qubtr01@cloud.uni-tuebingen.de::572ccafc-dca1-4f17-8fe1-3a0eb7e951b2" providerId="AD" clId="Web-{974954FF-FB86-5FC9-7A0F-126CBEF9F246}" dt="2024-09-05T11:05:41.915" v="61" actId="20577"/>
          <ac:spMkLst>
            <pc:docMk/>
            <pc:sldMk cId="2043097356" sldId="802"/>
            <ac:spMk id="2" creationId="{FD216E82-0711-443A-9249-5772C60A0257}"/>
          </ac:spMkLst>
        </pc:spChg>
      </pc:sldChg>
      <pc:sldChg chg="addSp delSp modSp add replId">
        <pc:chgData name="Mario Benjamin Trojan" userId="S::qubtr01@cloud.uni-tuebingen.de::572ccafc-dca1-4f17-8fe1-3a0eb7e951b2" providerId="AD" clId="Web-{974954FF-FB86-5FC9-7A0F-126CBEF9F246}" dt="2024-09-05T11:04:04.909" v="6" actId="1076"/>
        <pc:sldMkLst>
          <pc:docMk/>
          <pc:sldMk cId="3337675175" sldId="806"/>
        </pc:sldMkLst>
        <pc:picChg chg="del">
          <ac:chgData name="Mario Benjamin Trojan" userId="S::qubtr01@cloud.uni-tuebingen.de::572ccafc-dca1-4f17-8fe1-3a0eb7e951b2" providerId="AD" clId="Web-{974954FF-FB86-5FC9-7A0F-126CBEF9F246}" dt="2024-09-05T11:03:50.439" v="1"/>
          <ac:picMkLst>
            <pc:docMk/>
            <pc:sldMk cId="3337675175" sldId="806"/>
            <ac:picMk id="5" creationId="{99DBF82F-6548-9878-1037-98E0E9D52D50}"/>
          </ac:picMkLst>
        </pc:picChg>
        <pc:picChg chg="add mod">
          <ac:chgData name="Mario Benjamin Trojan" userId="S::qubtr01@cloud.uni-tuebingen.de::572ccafc-dca1-4f17-8fe1-3a0eb7e951b2" providerId="AD" clId="Web-{974954FF-FB86-5FC9-7A0F-126CBEF9F246}" dt="2024-09-05T11:04:04.909" v="6" actId="1076"/>
          <ac:picMkLst>
            <pc:docMk/>
            <pc:sldMk cId="3337675175" sldId="806"/>
            <ac:picMk id="6" creationId="{1C3F781B-A2C7-F6FF-CA86-EEE8F30FABC2}"/>
          </ac:picMkLst>
        </pc:picChg>
      </pc:sldChg>
    </pc:docChg>
  </pc:docChgLst>
  <pc:docChgLst>
    <pc:chgData name="Mario Benjamin Trojan" userId="S::qubtr01@cloud.uni-tuebingen.de::572ccafc-dca1-4f17-8fe1-3a0eb7e951b2" providerId="AD" clId="Web-{6EB26110-DB80-755D-AF07-78E0611CCE7F}"/>
    <pc:docChg chg="modSld">
      <pc:chgData name="Mario Benjamin Trojan" userId="S::qubtr01@cloud.uni-tuebingen.de::572ccafc-dca1-4f17-8fe1-3a0eb7e951b2" providerId="AD" clId="Web-{6EB26110-DB80-755D-AF07-78E0611CCE7F}" dt="2024-09-19T08:56:45.114" v="3" actId="20577"/>
      <pc:docMkLst>
        <pc:docMk/>
      </pc:docMkLst>
      <pc:sldChg chg="modSp">
        <pc:chgData name="Mario Benjamin Trojan" userId="S::qubtr01@cloud.uni-tuebingen.de::572ccafc-dca1-4f17-8fe1-3a0eb7e951b2" providerId="AD" clId="Web-{6EB26110-DB80-755D-AF07-78E0611CCE7F}" dt="2024-09-19T08:56:45.114" v="3" actId="20577"/>
        <pc:sldMkLst>
          <pc:docMk/>
          <pc:sldMk cId="2461427820" sldId="807"/>
        </pc:sldMkLst>
        <pc:spChg chg="mod">
          <ac:chgData name="Mario Benjamin Trojan" userId="S::qubtr01@cloud.uni-tuebingen.de::572ccafc-dca1-4f17-8fe1-3a0eb7e951b2" providerId="AD" clId="Web-{6EB26110-DB80-755D-AF07-78E0611CCE7F}" dt="2024-09-19T08:56:45.114" v="3" actId="20577"/>
          <ac:spMkLst>
            <pc:docMk/>
            <pc:sldMk cId="2461427820" sldId="807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1AEF54E4-26D8-51F6-9155-1A18027AD98B}"/>
    <pc:docChg chg="addSld modSld">
      <pc:chgData name="Mario Benjamin Trojan" userId="S::qubtr01@cloud.uni-tuebingen.de::572ccafc-dca1-4f17-8fe1-3a0eb7e951b2" providerId="AD" clId="Web-{1AEF54E4-26D8-51F6-9155-1A18027AD98B}" dt="2024-09-02T11:57:44.255" v="88" actId="20577"/>
      <pc:docMkLst>
        <pc:docMk/>
      </pc:docMkLst>
      <pc:sldChg chg="modSp add replId">
        <pc:chgData name="Mario Benjamin Trojan" userId="S::qubtr01@cloud.uni-tuebingen.de::572ccafc-dca1-4f17-8fe1-3a0eb7e951b2" providerId="AD" clId="Web-{1AEF54E4-26D8-51F6-9155-1A18027AD98B}" dt="2024-09-02T11:57:44.255" v="88" actId="20577"/>
        <pc:sldMkLst>
          <pc:docMk/>
          <pc:sldMk cId="3535947139" sldId="800"/>
        </pc:sldMkLst>
        <pc:spChg chg="mod">
          <ac:chgData name="Mario Benjamin Trojan" userId="S::qubtr01@cloud.uni-tuebingen.de::572ccafc-dca1-4f17-8fe1-3a0eb7e951b2" providerId="AD" clId="Web-{1AEF54E4-26D8-51F6-9155-1A18027AD98B}" dt="2024-09-02T11:57:44.255" v="88" actId="20577"/>
          <ac:spMkLst>
            <pc:docMk/>
            <pc:sldMk cId="3535947139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1AEF54E4-26D8-51F6-9155-1A18027AD98B}" dt="2024-09-02T11:56:37.003" v="2" actId="20577"/>
          <ac:spMkLst>
            <pc:docMk/>
            <pc:sldMk cId="3535947139" sldId="800"/>
            <ac:spMk id="3" creationId="{ACCB447B-E1FA-4168-8D30-82513A2F39E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F7B59A-83A2-4A4C-AB6A-2DFE2FE95F69}" type="datetimeFigureOut">
              <a:rPr lang="de-DE"/>
              <a:pPr>
                <a:defRPr/>
              </a:pPr>
              <a:t>19.09.2024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2388" y="9420225"/>
            <a:ext cx="2955925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CB423F-C3A7-4345-B851-175740C3DF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975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E9498A-CFCD-479F-B668-77A7B89317B0}" type="datetimeFigureOut">
              <a:rPr lang="de-DE"/>
              <a:pPr>
                <a:defRPr/>
              </a:pPr>
              <a:t>19.09.2024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590550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2" tIns="45661" rIns="91322" bIns="45661" rtlCol="0" anchor="ctr"/>
          <a:lstStyle/>
          <a:p>
            <a:pPr lvl="0"/>
            <a:endParaRPr lang="de-DE" noProof="0"/>
          </a:p>
        </p:txBody>
      </p:sp>
      <p:sp>
        <p:nvSpPr>
          <p:cNvPr id="3379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928688" y="4710113"/>
            <a:ext cx="52403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0225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975" y="9420225"/>
            <a:ext cx="2954338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117C67-C18E-41B6-AEB0-6520CF16A7F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ts val="1600"/>
      </a:lnSpc>
      <a:spcBef>
        <a:spcPts val="8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60000" y="4320001"/>
            <a:ext cx="8428037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rgbClr val="000000"/>
                </a:solidFill>
                <a:latin typeface="+mj-lt"/>
              </a:defRPr>
            </a:lvl1pPr>
            <a:lvl2pPr marL="360363" indent="0">
              <a:buNone/>
              <a:defRPr sz="2800">
                <a:latin typeface="+mj-lt"/>
              </a:defRPr>
            </a:lvl2pPr>
            <a:lvl3pPr marL="720725" indent="0">
              <a:buNone/>
              <a:defRPr sz="2800">
                <a:latin typeface="+mj-lt"/>
              </a:defRPr>
            </a:lvl3pPr>
            <a:lvl4pPr marL="1074737" indent="0">
              <a:buNone/>
              <a:defRPr sz="2800">
                <a:latin typeface="+mj-lt"/>
              </a:defRPr>
            </a:lvl4pPr>
            <a:lvl5pPr marL="1439862" indent="0">
              <a:buNone/>
              <a:defRPr sz="2800">
                <a:latin typeface="+mj-lt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9999" y="6120001"/>
            <a:ext cx="8431575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 alt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1871351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/>
          </p:cNvSpPr>
          <p:nvPr userDrawn="1"/>
        </p:nvSpPr>
        <p:spPr bwMode="auto">
          <a:xfrm>
            <a:off x="360363" y="6605588"/>
            <a:ext cx="7612062" cy="11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02550" algn="r"/>
              </a:tabLst>
              <a:defRPr/>
            </a:pPr>
            <a:r>
              <a:rPr lang="de-DE" altLang="de-DE" sz="75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Fußzeile bearbeiten/entfernen: Register Ansicht &gt; Folienmaster &gt; Layout 2 „Innenseite mit Fußzeile“ auswählen &gt; Fußzeile überschreiben bzw. löschen. Zurück: Ansicht &gt; Normal</a:t>
            </a:r>
          </a:p>
        </p:txBody>
      </p:sp>
      <p:sp>
        <p:nvSpPr>
          <p:cNvPr id="5" name="Foliennummernplatzhalter 3"/>
          <p:cNvSpPr txBox="1">
            <a:spLocks/>
          </p:cNvSpPr>
          <p:nvPr userDrawn="1"/>
        </p:nvSpPr>
        <p:spPr bwMode="auto">
          <a:xfrm>
            <a:off x="8170606" y="6605588"/>
            <a:ext cx="6130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de-DE" sz="800">
                <a:solidFill>
                  <a:srgbClr val="000000"/>
                </a:solidFill>
              </a:rPr>
              <a:t> |  </a:t>
            </a:r>
            <a:fld id="{1021C079-68E6-4921-8777-B7BCE6190042}" type="slidenum">
              <a:rPr lang="de-DE" altLang="de-DE" sz="800">
                <a:solidFill>
                  <a:srgbClr val="000000"/>
                </a:solidFill>
              </a:rPr>
              <a:pPr algn="r" eaLnBrk="1" hangingPunct="1"/>
              <a:t>‹Nr.›</a:t>
            </a:fld>
            <a:endParaRPr lang="de-DE" altLang="de-DE" sz="800">
              <a:solidFill>
                <a:srgbClr val="000000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800" baseline="0"/>
            </a:lvl1pPr>
            <a:lvl2pPr marL="358775" indent="-17780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/>
            </a:lvl2pPr>
            <a:lvl3pPr marL="539750" indent="-180975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lvl3pPr>
            <a:lvl4pPr marL="711200" indent="-171450">
              <a:lnSpc>
                <a:spcPct val="10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4pPr>
            <a:lvl5pPr marL="887413" indent="-171450">
              <a:lnSpc>
                <a:spcPct val="100000"/>
              </a:lnSpc>
              <a:spcAft>
                <a:spcPts val="100"/>
              </a:spcAft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60362" y="1385888"/>
            <a:ext cx="8427600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buNone/>
              <a:defRPr sz="2200" b="1">
                <a:latin typeface="+mn-lt"/>
              </a:defRPr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2529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66EB96-C29E-4108-893C-CA8E4560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4AB0-AB70-47B7-8E1D-B5D8481207C7}" type="datetimeFigureOut">
              <a:rPr lang="de-DE" smtClean="0"/>
              <a:t>19.09.2024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9E8ADD-8237-46CE-BE74-4ABFD85F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9583F8-92CD-4FAE-A565-8D606090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65BB-1D1C-42B7-BB9E-95ABC11C39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1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63525"/>
            <a:ext cx="2476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1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750888"/>
            <a:ext cx="9144000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51" name="Line 8"/>
          <p:cNvSpPr>
            <a:spLocks noChangeShapeType="1"/>
          </p:cNvSpPr>
          <p:nvPr userDrawn="1"/>
        </p:nvSpPr>
        <p:spPr bwMode="auto">
          <a:xfrm>
            <a:off x="7938" y="855663"/>
            <a:ext cx="9144000" cy="0"/>
          </a:xfrm>
          <a:prstGeom prst="line">
            <a:avLst/>
          </a:prstGeom>
          <a:noFill/>
          <a:ln w="9525">
            <a:solidFill>
              <a:schemeClr val="accent2">
                <a:alpha val="89803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8"/>
          <p:cNvSpPr>
            <a:spLocks noChangeShapeType="1"/>
          </p:cNvSpPr>
          <p:nvPr userDrawn="1"/>
        </p:nvSpPr>
        <p:spPr bwMode="auto">
          <a:xfrm>
            <a:off x="7938" y="6475413"/>
            <a:ext cx="9144000" cy="0"/>
          </a:xfrm>
          <a:prstGeom prst="line">
            <a:avLst/>
          </a:prstGeom>
          <a:noFill/>
          <a:ln w="9525">
            <a:solidFill>
              <a:srgbClr val="CBCBC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53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63525"/>
            <a:ext cx="1538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5tsyz3ibYzk?si=RjUggYol_zeckGm6&amp;t=19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community/reconciliation/" TargetMode="External"/><Relationship Id="rId2" Type="http://schemas.openxmlformats.org/officeDocument/2006/relationships/hyperlink" Target="https://openrefine.org/docs/technical-reference/reconciliation-ap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conciliation-api.github.io/specs/draf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 lIns="0" tIns="0" rIns="0" bIns="0" anchor="t">
            <a:spAutoFit/>
          </a:bodyPr>
          <a:lstStyle/>
          <a:p>
            <a:r>
              <a:rPr lang="de-DE">
                <a:cs typeface="Arial"/>
              </a:rPr>
              <a:t>NPPM Community-Workshop 24./25.09.2024</a:t>
            </a:r>
          </a:p>
        </p:txBody>
      </p:sp>
      <p:sp>
        <p:nvSpPr>
          <p:cNvPr id="4" name="Rechteck 3"/>
          <p:cNvSpPr/>
          <p:nvPr/>
        </p:nvSpPr>
        <p:spPr>
          <a:xfrm>
            <a:off x="360363" y="1438275"/>
            <a:ext cx="8423275" cy="2466975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60363" y="3905250"/>
            <a:ext cx="8423275" cy="144463"/>
          </a:xfrm>
          <a:prstGeom prst="rect">
            <a:avLst/>
          </a:prstGeom>
          <a:solidFill>
            <a:srgbClr val="A51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727075" y="1725613"/>
            <a:ext cx="77358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de-DE" altLang="de-DE" sz="1400" b="1">
                <a:solidFill>
                  <a:srgbClr val="808080"/>
                </a:solidFill>
                <a:latin typeface="Arial"/>
                <a:cs typeface="Arial"/>
              </a:rPr>
              <a:t>Namen, Personen und Personengruppen des Mittelalters (NPPM)</a:t>
            </a:r>
            <a:endParaRPr lang="de-DE" altLang="de-DE" sz="1400" b="1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182400" y="374650"/>
            <a:ext cx="4113750" cy="1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400"/>
              </a:lnSpc>
              <a:defRPr/>
            </a:pPr>
            <a:r>
              <a:rPr lang="de-DE" altLang="de-DE" sz="1100" b="1">
                <a:solidFill>
                  <a:srgbClr val="A51E37"/>
                </a:solidFill>
                <a:latin typeface="Arial"/>
                <a:cs typeface="Arial"/>
              </a:rPr>
              <a:t>Universitätsbibliothek</a:t>
            </a:r>
            <a:endParaRPr lang="de-DE"/>
          </a:p>
        </p:txBody>
      </p:sp>
      <p:sp>
        <p:nvSpPr>
          <p:cNvPr id="3" name="Textplatzhalter 1">
            <a:extLst>
              <a:ext uri="{FF2B5EF4-FFF2-40B4-BE49-F238E27FC236}">
                <a16:creationId xmlns:a16="http://schemas.microsoft.com/office/drawing/2014/main" id="{98F393D4-4226-34B9-8BB3-AEC3068A6B8B}"/>
              </a:ext>
            </a:extLst>
          </p:cNvPr>
          <p:cNvSpPr txBox="1">
            <a:spLocks/>
          </p:cNvSpPr>
          <p:nvPr/>
        </p:nvSpPr>
        <p:spPr>
          <a:xfrm>
            <a:off x="358923" y="4876288"/>
            <a:ext cx="8428037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de-DE" sz="2000" kern="0" dirty="0">
                <a:latin typeface="Arial"/>
                <a:cs typeface="Arial"/>
              </a:rPr>
              <a:t>Austausch III: Schnittstellen</a:t>
            </a:r>
            <a:endParaRPr lang="de-DE" sz="2000" kern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187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405787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  <a:hlinkClick r:id="rId2"/>
              </a:rPr>
              <a:t>https://youtu.be/5tsyz3ibYzk?si=RjUggYol_zeckGm6&amp;t=191</a:t>
            </a:r>
            <a:endParaRPr lang="de-DE" sz="1600" dirty="0">
              <a:ea typeface="+mn-lt"/>
              <a:cs typeface="+mn-lt"/>
            </a:endParaRPr>
          </a:p>
          <a:p>
            <a:endParaRPr lang="de-DE" sz="1600" dirty="0">
              <a:ea typeface="+mn-lt"/>
              <a:cs typeface="+mn-lt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Video-Beispiel: </a:t>
            </a:r>
            <a:r>
              <a:rPr lang="de-DE" dirty="0" err="1">
                <a:cs typeface="Arial"/>
              </a:rPr>
              <a:t>OpenRefine</a:t>
            </a:r>
            <a:r>
              <a:rPr lang="de-DE" dirty="0">
                <a:cs typeface="Arial"/>
              </a:rPr>
              <a:t> (ca. 3 min)</a:t>
            </a:r>
            <a:endParaRPr lang="de-DE" dirty="0" err="1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679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5555367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Lesend, nicht schreibend!</a:t>
            </a:r>
          </a:p>
          <a:p>
            <a:r>
              <a:rPr lang="de-DE" sz="1600" dirty="0">
                <a:cs typeface="Arial"/>
              </a:rPr>
              <a:t>Verwendet REST/JSON</a:t>
            </a:r>
          </a:p>
          <a:p>
            <a:r>
              <a:rPr lang="de-DE" sz="1600" dirty="0">
                <a:cs typeface="Arial"/>
              </a:rPr>
              <a:t>"</a:t>
            </a:r>
            <a:r>
              <a:rPr lang="de-DE" sz="1600" err="1">
                <a:cs typeface="Arial"/>
              </a:rPr>
              <a:t>Entities</a:t>
            </a:r>
            <a:r>
              <a:rPr lang="de-DE" sz="1600" dirty="0">
                <a:cs typeface="Arial"/>
              </a:rPr>
              <a:t>", "</a:t>
            </a:r>
            <a:r>
              <a:rPr lang="de-DE" sz="1600" err="1">
                <a:cs typeface="Arial"/>
              </a:rPr>
              <a:t>Types</a:t>
            </a:r>
            <a:r>
              <a:rPr lang="de-DE" sz="1600" dirty="0">
                <a:cs typeface="Arial"/>
              </a:rPr>
              <a:t>", "Properties", "Property Values"</a:t>
            </a:r>
          </a:p>
          <a:p>
            <a:r>
              <a:rPr lang="de-DE" sz="1600" dirty="0">
                <a:cs typeface="Arial"/>
              </a:rPr>
              <a:t>Service Manifest + vorgegebene URLs für Aktionen</a:t>
            </a:r>
          </a:p>
          <a:p>
            <a:r>
              <a:rPr lang="de-DE" sz="1600" dirty="0">
                <a:cs typeface="Arial"/>
              </a:rPr>
              <a:t>Error Handling, Rate </a:t>
            </a:r>
            <a:r>
              <a:rPr lang="de-DE" sz="1600" dirty="0" err="1">
                <a:cs typeface="Arial"/>
              </a:rPr>
              <a:t>Limiting</a:t>
            </a:r>
            <a:r>
              <a:rPr lang="de-DE" sz="1600" dirty="0">
                <a:cs typeface="Arial"/>
              </a:rPr>
              <a:t>, Authentifizierung (!)</a:t>
            </a:r>
          </a:p>
          <a:p>
            <a:r>
              <a:rPr lang="de-DE" sz="1600" dirty="0" err="1">
                <a:cs typeface="Arial"/>
              </a:rPr>
              <a:t>Autosuggest</a:t>
            </a:r>
            <a:endParaRPr lang="de-DE" sz="1600">
              <a:cs typeface="Arial"/>
            </a:endParaRPr>
          </a:p>
          <a:p>
            <a:r>
              <a:rPr lang="de-DE" sz="1600" dirty="0">
                <a:cs typeface="Arial"/>
              </a:rPr>
              <a:t>Preview</a:t>
            </a: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endParaRPr lang="de-DE" sz="1600" dirty="0">
              <a:cs typeface="Arial"/>
            </a:endParaRPr>
          </a:p>
          <a:p>
            <a:r>
              <a:rPr lang="de-DE" sz="1600" dirty="0">
                <a:cs typeface="Arial"/>
              </a:rPr>
              <a:t>=&gt; Umfangreich und flexibel. Wünschenswert? Könnte das auch die "regulären" Exportfälle abdecken?</a:t>
            </a:r>
          </a:p>
          <a:p>
            <a:endParaRPr lang="de-DE" sz="16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>
                <a:cs typeface="Arial"/>
              </a:rPr>
              <a:t>OpenRefine</a:t>
            </a:r>
            <a:r>
              <a:rPr lang="de-DE" dirty="0">
                <a:cs typeface="Arial"/>
              </a:rPr>
              <a:t> kurze Zusammenfassung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119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05354"/>
            <a:ext cx="8428037" cy="584775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Alternative: Wie verbreitet sind z.B. SPARQL-Abfragen in der Community?</a:t>
            </a: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r>
              <a:rPr lang="de-DE" sz="1600" dirty="0">
                <a:ea typeface="+mn-lt"/>
                <a:cs typeface="+mn-lt"/>
              </a:rPr>
              <a:t>SQL-ähnlich, sehr komplexe Abfragen möglich</a:t>
            </a:r>
            <a:endParaRPr lang="de-DE" sz="1600">
              <a:cs typeface="Arial"/>
            </a:endParaRPr>
          </a:p>
          <a:p>
            <a:r>
              <a:rPr lang="de-DE" sz="1600" dirty="0">
                <a:ea typeface="+mn-lt"/>
                <a:cs typeface="+mn-lt"/>
              </a:rPr>
              <a:t>Welche konkreten Abfragen sollen möglich sein? Bitte um Beispiele!</a:t>
            </a:r>
          </a:p>
          <a:p>
            <a:r>
              <a:rPr lang="de-DE" sz="1600" dirty="0">
                <a:ea typeface="+mn-lt"/>
                <a:cs typeface="+mn-lt"/>
              </a:rPr>
              <a:t>Wer hat Erfahrungen mit der Bereitstellung eines SPARQL-Endpoints?</a:t>
            </a:r>
            <a:endParaRPr lang="en-US" sz="1600">
              <a:ea typeface="+mn-lt"/>
              <a:cs typeface="+mn-lt"/>
            </a:endParaRPr>
          </a:p>
          <a:p>
            <a:r>
              <a:rPr lang="de-DE" sz="1600" dirty="0">
                <a:ea typeface="+mn-lt"/>
                <a:cs typeface="+mn-lt"/>
              </a:rPr>
              <a:t>Brauchen wir zunächst eine Beschreibung unserer DB-Struktur als RDA?</a:t>
            </a:r>
            <a:endParaRPr lang="de-DE">
              <a:cs typeface="Arial"/>
            </a:endParaRPr>
          </a:p>
          <a:p>
            <a:r>
              <a:rPr lang="de-DE" sz="1600" dirty="0">
                <a:cs typeface="Arial"/>
              </a:rPr>
              <a:t>Gibt es weitere Alternativen / Anforderungen?</a:t>
            </a:r>
            <a:endParaRPr lang="de-DE" dirty="0"/>
          </a:p>
          <a:p>
            <a:pPr lvl="1"/>
            <a:endParaRPr lang="de-DE" sz="14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Export-Alternative: SPARQL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5" name="Grafik 4" descr="Ein Bild, das Text, Schrift, Screenshot, Algebra enthält.&#10;&#10;Beschreibung automatisch generiert.">
            <a:extLst>
              <a:ext uri="{FF2B5EF4-FFF2-40B4-BE49-F238E27FC236}">
                <a16:creationId xmlns:a16="http://schemas.microsoft.com/office/drawing/2014/main" id="{ED4B7561-4374-BCB3-9E97-4508F38EF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762" y="2683413"/>
            <a:ext cx="4476120" cy="135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97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293209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In</a:t>
            </a:r>
            <a:r>
              <a:rPr lang="de-DE" sz="1600" dirty="0">
                <a:cs typeface="Arial"/>
              </a:rPr>
              <a:t> besonderen Fällen ist die Bereitstellung von SQL-Dumps auf Anfrage möglich</a:t>
            </a:r>
            <a:br>
              <a:rPr lang="de-DE" sz="1600" dirty="0">
                <a:cs typeface="Arial"/>
              </a:rPr>
            </a:br>
            <a:r>
              <a:rPr lang="de-DE" sz="1600" dirty="0">
                <a:cs typeface="Arial"/>
              </a:rPr>
              <a:t>(z.B. Datenanalyse für Kooperationen)</a:t>
            </a:r>
            <a:endParaRPr lang="de-DE" dirty="0"/>
          </a:p>
          <a:p>
            <a:r>
              <a:rPr lang="de-DE" sz="1600" dirty="0">
                <a:cs typeface="Arial"/>
              </a:rPr>
              <a:t>Auch hier: Benutzerspezifische Daten werden entfernt (Bearbeitungs-</a:t>
            </a:r>
            <a:r>
              <a:rPr lang="de-DE" sz="1600" dirty="0" err="1">
                <a:cs typeface="Arial"/>
              </a:rPr>
              <a:t>History</a:t>
            </a:r>
            <a:r>
              <a:rPr lang="de-DE" sz="1600" dirty="0">
                <a:cs typeface="Arial"/>
              </a:rPr>
              <a:t>)</a:t>
            </a:r>
          </a:p>
          <a:p>
            <a:pPr lvl="1"/>
            <a:endParaRPr lang="de-DE" sz="14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Exporte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050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056973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Wie und wem? Mit Zugangsdaten? Soll es einen Freigabe-Workflow geben?</a:t>
            </a:r>
            <a:endParaRPr lang="de-DE" dirty="0">
              <a:cs typeface="Arial"/>
            </a:endParaRPr>
          </a:p>
          <a:p>
            <a:pPr lvl="1"/>
            <a:r>
              <a:rPr lang="de-DE" sz="1400" dirty="0" err="1">
                <a:cs typeface="Arial"/>
              </a:rPr>
              <a:t>Dublettenprüfung</a:t>
            </a:r>
            <a:r>
              <a:rPr lang="de-DE" sz="1400" dirty="0">
                <a:cs typeface="Arial"/>
              </a:rPr>
              <a:t>/</a:t>
            </a:r>
            <a:r>
              <a:rPr lang="de-DE" sz="1400" dirty="0" err="1">
                <a:cs typeface="Arial"/>
              </a:rPr>
              <a:t>Deduplizierung</a:t>
            </a:r>
            <a:r>
              <a:rPr lang="de-DE" sz="1400" dirty="0">
                <a:cs typeface="Arial"/>
              </a:rPr>
              <a:t>?</a:t>
            </a:r>
          </a:p>
          <a:p>
            <a:pPr lvl="1"/>
            <a:r>
              <a:rPr lang="de-DE" sz="1400" dirty="0">
                <a:cs typeface="Arial"/>
              </a:rPr>
              <a:t>Nur für Belege, oder auch für Personen, Lemmata, Quellen, ...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Importe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427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520655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Besteht ein Bedarf für regelmäßige Importe per API?</a:t>
            </a:r>
            <a:endParaRPr lang="de-DE" dirty="0">
              <a:ea typeface="+mn-lt"/>
              <a:cs typeface="+mn-lt"/>
            </a:endParaRPr>
          </a:p>
          <a:p>
            <a:pPr lvl="1"/>
            <a:r>
              <a:rPr lang="de-DE" sz="1400" dirty="0">
                <a:ea typeface="+mn-lt"/>
                <a:cs typeface="+mn-lt"/>
              </a:rPr>
              <a:t>Beschränkung auf Benutzer mit besonderen Rechten</a:t>
            </a:r>
          </a:p>
          <a:p>
            <a:r>
              <a:rPr lang="de-DE" sz="1600" dirty="0">
                <a:ea typeface="+mn-lt"/>
                <a:cs typeface="+mn-lt"/>
              </a:rPr>
              <a:t>Oder bleibt es bei einem Vorgang, der von unserer IT begleitet wird?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Was passiert mit importierten Daten?</a:t>
            </a:r>
          </a:p>
          <a:p>
            <a:pPr lvl="1"/>
            <a:r>
              <a:rPr lang="de-DE" sz="1400" dirty="0">
                <a:cs typeface="Arial"/>
              </a:rPr>
              <a:t>Validierung?</a:t>
            </a:r>
          </a:p>
          <a:p>
            <a:pPr lvl="1"/>
            <a:r>
              <a:rPr lang="de-DE" sz="1400" err="1">
                <a:cs typeface="Arial"/>
              </a:rPr>
              <a:t>Dublettenprüfung</a:t>
            </a:r>
            <a:r>
              <a:rPr lang="de-DE" sz="1400" dirty="0">
                <a:cs typeface="Arial"/>
              </a:rPr>
              <a:t>?</a:t>
            </a:r>
          </a:p>
          <a:p>
            <a:pPr lvl="1"/>
            <a:r>
              <a:rPr lang="de-DE" sz="1400" dirty="0">
                <a:cs typeface="Arial"/>
              </a:rPr>
              <a:t>Zustand? (erstmal nicht "</a:t>
            </a:r>
            <a:r>
              <a:rPr lang="de-DE" sz="1400" dirty="0" err="1">
                <a:cs typeface="Arial"/>
              </a:rPr>
              <a:t>ZuVeröffentlichen</a:t>
            </a:r>
            <a:r>
              <a:rPr lang="de-DE" sz="1400" dirty="0">
                <a:cs typeface="Arial"/>
              </a:rPr>
              <a:t>")</a:t>
            </a:r>
          </a:p>
          <a:p>
            <a:pPr lvl="1"/>
            <a:r>
              <a:rPr lang="de-DE" sz="1400" dirty="0">
                <a:cs typeface="Arial"/>
              </a:rPr>
              <a:t>Gibt es einen Review/Freigabe-Workflow?</a:t>
            </a:r>
          </a:p>
          <a:p>
            <a:pPr lvl="1"/>
            <a:r>
              <a:rPr lang="de-DE" sz="1400" dirty="0">
                <a:cs typeface="Arial"/>
              </a:rPr>
              <a:t>Bereits importierte Daten per erneutem Import korrigieren?</a:t>
            </a:r>
          </a:p>
          <a:p>
            <a:r>
              <a:rPr lang="de-DE" sz="1600" dirty="0">
                <a:cs typeface="Arial"/>
              </a:rPr>
              <a:t>Können wir ebenfalls eine REST/JSON basierte Lösung verfolgen?</a:t>
            </a:r>
            <a:endParaRPr lang="en-US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Importe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793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04698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Problematik</a:t>
            </a:r>
            <a:r>
              <a:rPr lang="de-DE" sz="1600" dirty="0">
                <a:cs typeface="Arial"/>
              </a:rPr>
              <a:t> aus aktueller Förderphase: GND-Abgleich für Personen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Backend: GND-Feld bei Person hinzugefügt</a:t>
            </a:r>
          </a:p>
          <a:p>
            <a:r>
              <a:rPr lang="de-DE" sz="1600" dirty="0">
                <a:cs typeface="Arial"/>
              </a:rPr>
              <a:t>Frontend: Link wird angezeigt</a:t>
            </a:r>
          </a:p>
          <a:p>
            <a:r>
              <a:rPr lang="de-DE" sz="1600" dirty="0">
                <a:cs typeface="Arial"/>
              </a:rPr>
              <a:t>Problem: Abgleich bestehender Einträge</a:t>
            </a:r>
          </a:p>
          <a:p>
            <a:pPr lvl="1"/>
            <a:r>
              <a:rPr lang="de-DE" sz="1400" dirty="0">
                <a:cs typeface="Arial"/>
              </a:rPr>
              <a:t>Name allein nicht eindeutig genug</a:t>
            </a:r>
          </a:p>
          <a:p>
            <a:pPr lvl="1"/>
            <a:r>
              <a:rPr lang="de-DE" sz="1400" dirty="0">
                <a:cs typeface="Arial"/>
              </a:rPr>
              <a:t>Lebensdaten (</a:t>
            </a:r>
            <a:r>
              <a:rPr lang="de-DE" sz="1400" dirty="0" err="1">
                <a:cs typeface="Arial"/>
              </a:rPr>
              <a:t>Geburts</a:t>
            </a:r>
            <a:r>
              <a:rPr lang="de-DE" sz="1400" dirty="0">
                <a:cs typeface="Arial"/>
              </a:rPr>
              <a:t>/Sterbejahr) sinnvoll, aber </a:t>
            </a:r>
            <a:r>
              <a:rPr lang="de-DE" sz="1400" dirty="0" err="1">
                <a:cs typeface="Arial"/>
              </a:rPr>
              <a:t>ggf</a:t>
            </a:r>
            <a:r>
              <a:rPr lang="de-DE" sz="1400" dirty="0">
                <a:cs typeface="Arial"/>
              </a:rPr>
              <a:t> immer noch nicht eindeutig genug</a:t>
            </a:r>
          </a:p>
          <a:p>
            <a:pPr lvl="1"/>
            <a:r>
              <a:rPr lang="de-DE" sz="1400" dirty="0">
                <a:cs typeface="Arial"/>
              </a:rPr>
              <a:t>Nicht alle Personen auch tatsächlich in GND vorhanden</a:t>
            </a:r>
          </a:p>
          <a:p>
            <a:pPr lvl="1"/>
            <a:r>
              <a:rPr lang="de-DE" sz="1400" dirty="0">
                <a:cs typeface="Arial"/>
              </a:rPr>
              <a:t>Manuelle Zuordnung? Heuristik? AI?</a:t>
            </a:r>
            <a:endParaRPr lang="de-DE" dirty="0"/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Hinweis zu Entity Linking (GND)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628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000821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Öffentlich einsehbare Schnittstellen-Dokumentation erstellen?</a:t>
            </a:r>
            <a:endParaRPr lang="de-DE" dirty="0">
              <a:ea typeface="+mn-lt"/>
              <a:cs typeface="+mn-lt"/>
            </a:endParaRPr>
          </a:p>
          <a:p>
            <a:r>
              <a:rPr lang="de-DE" sz="1600" dirty="0">
                <a:cs typeface="Arial"/>
              </a:rPr>
              <a:t>Datenmodell ist auf Deutsch. Dokumentation auf Deutsch? Benennungen im Austauschformat auf Deutsch? Oder komplett auf Englisch umstellen?</a:t>
            </a:r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Dokumentation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132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216539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IST-Zustand:</a:t>
            </a:r>
          </a:p>
          <a:p>
            <a:pPr lvl="1"/>
            <a:r>
              <a:rPr lang="de-DE" sz="1400" dirty="0">
                <a:ea typeface="+mn-lt"/>
                <a:cs typeface="+mn-lt"/>
              </a:rPr>
              <a:t>Neustarts jederzeit durchführbar</a:t>
            </a:r>
          </a:p>
          <a:p>
            <a:pPr lvl="1"/>
            <a:r>
              <a:rPr lang="de-DE" sz="1400" dirty="0">
                <a:ea typeface="+mn-lt"/>
                <a:cs typeface="+mn-lt"/>
              </a:rPr>
              <a:t>Wartungsarbeiten werden vorher angekündigt (kleiner Personenkreis)</a:t>
            </a:r>
          </a:p>
          <a:p>
            <a:r>
              <a:rPr lang="de-DE" sz="1600" dirty="0">
                <a:cs typeface="Arial"/>
              </a:rPr>
              <a:t>SOLL-Zustand?</a:t>
            </a:r>
          </a:p>
          <a:p>
            <a:pPr lvl="1"/>
            <a:r>
              <a:rPr lang="de-DE" sz="1400" dirty="0">
                <a:cs typeface="Arial"/>
              </a:rPr>
              <a:t>Brauchen wir z.B. eine Mailingliste? Wie lange vorher sollen Wartungen angekündigt werden?</a:t>
            </a:r>
          </a:p>
          <a:p>
            <a:pPr lvl="1"/>
            <a:r>
              <a:rPr lang="de-DE" sz="1400" dirty="0">
                <a:cs typeface="Arial"/>
              </a:rPr>
              <a:t>Umgang mit API-Änderungen? Ankündigung? Vorlauf?</a:t>
            </a:r>
          </a:p>
          <a:p>
            <a:pPr lvl="1"/>
            <a:r>
              <a:rPr lang="de-DE" sz="1400" dirty="0">
                <a:cs typeface="Arial"/>
              </a:rPr>
              <a:t>Bei APIs: Caching empfehlenswert (lesend)</a:t>
            </a:r>
            <a:endParaRPr lang="de-DE" dirty="0"/>
          </a:p>
          <a:p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Verfügbarkeit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947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47219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Welche Punkte wurden noch nicht berücksichtigt?</a:t>
            </a:r>
            <a:endParaRPr lang="de-DE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Offene Diskussion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781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28322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Allgemein: Ziele, Erwartungshaltungen und Erfahrungen mit dem Export und Import von Daten</a:t>
            </a:r>
          </a:p>
          <a:p>
            <a:r>
              <a:rPr lang="de-DE" sz="1600" dirty="0">
                <a:cs typeface="Arial"/>
              </a:rPr>
              <a:t>Zu welchen anderen Datenbanken soll es Querverweise geben?</a:t>
            </a:r>
          </a:p>
          <a:p>
            <a:pPr lvl="1"/>
            <a:r>
              <a:rPr lang="de-DE" sz="1400" dirty="0">
                <a:cs typeface="Arial"/>
              </a:rPr>
              <a:t>Vokabularien (Ämter, Orte, …) </a:t>
            </a:r>
          </a:p>
          <a:p>
            <a:pPr lvl="1"/>
            <a:r>
              <a:rPr lang="de-DE" sz="1400" dirty="0">
                <a:cs typeface="Arial"/>
              </a:rPr>
              <a:t>Entitäten (Quellen, Personen, Einzelbelege, …)</a:t>
            </a:r>
          </a:p>
          <a:p>
            <a:r>
              <a:rPr lang="de-DE" sz="1600" dirty="0">
                <a:cs typeface="Arial"/>
              </a:rPr>
              <a:t>Welche Anwendungsfälle gibt es?</a:t>
            </a:r>
          </a:p>
          <a:p>
            <a:pPr lvl="1"/>
            <a:r>
              <a:rPr lang="de-DE" sz="1400" dirty="0">
                <a:cs typeface="Arial"/>
              </a:rPr>
              <a:t>Export (Einzeln, Batch/Teil, Voll, ggf. Auch "Reconciliation"?)</a:t>
            </a:r>
          </a:p>
          <a:p>
            <a:pPr lvl="1"/>
            <a:r>
              <a:rPr lang="de-DE" sz="1400" dirty="0">
                <a:cs typeface="Arial"/>
              </a:rPr>
              <a:t>Import</a:t>
            </a:r>
          </a:p>
          <a:p>
            <a:r>
              <a:rPr lang="de-DE" sz="1600" dirty="0">
                <a:cs typeface="Arial"/>
              </a:rPr>
              <a:t>Welche Technologien eignen sich dafür? (Protokolle, Datentypen, Standards)</a:t>
            </a:r>
          </a:p>
          <a:p>
            <a:r>
              <a:rPr lang="de-DE" sz="1600" dirty="0">
                <a:cs typeface="Arial"/>
              </a:rPr>
              <a:t>Weitere "weiche" Faktoren (Dokumentation, Verfügbarkeit, …)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Überblick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140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24653"/>
            <a:ext cx="8428037" cy="462177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ea typeface="+mn-lt"/>
                <a:cs typeface="+mn-lt"/>
              </a:rPr>
              <a:t>Zusammenfassung / Ergänzung der bisherigen Blöcke </a:t>
            </a:r>
            <a:r>
              <a:rPr lang="de-DE" sz="1600" b="1" dirty="0">
                <a:ea typeface="+mn-lt"/>
                <a:cs typeface="+mn-lt"/>
              </a:rPr>
              <a:t>Austausch I+II</a:t>
            </a:r>
          </a:p>
          <a:p>
            <a:r>
              <a:rPr lang="de-DE" sz="1600" dirty="0">
                <a:ea typeface="+mn-lt"/>
                <a:cs typeface="+mn-lt"/>
              </a:rPr>
              <a:t>Mit</a:t>
            </a:r>
            <a:r>
              <a:rPr lang="de-DE" sz="1600" dirty="0">
                <a:cs typeface="Arial"/>
              </a:rPr>
              <a:t> welchen anderen Datenbanken möchten wir potenziell Daten austauschen? </a:t>
            </a:r>
            <a:endParaRPr lang="de-DE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Import (von), Export (an), beides?</a:t>
            </a:r>
          </a:p>
          <a:p>
            <a:r>
              <a:rPr lang="de-DE" sz="1600" dirty="0">
                <a:cs typeface="Arial"/>
              </a:rPr>
              <a:t>Auf welche anderen Datenbanken brauchen wir potenziell Querverweise?</a:t>
            </a:r>
          </a:p>
          <a:p>
            <a:pPr lvl="1"/>
            <a:r>
              <a:rPr lang="de-DE" sz="1400" dirty="0">
                <a:cs typeface="Arial"/>
              </a:rPr>
              <a:t>Wir auf sie, sie auf uns, beides?</a:t>
            </a:r>
          </a:p>
          <a:p>
            <a:r>
              <a:rPr lang="de-DE" sz="1600" dirty="0">
                <a:cs typeface="Arial"/>
              </a:rPr>
              <a:t>Beispiele:</a:t>
            </a:r>
          </a:p>
          <a:p>
            <a:pPr lvl="1"/>
            <a:r>
              <a:rPr lang="de-DE" sz="1400" dirty="0">
                <a:cs typeface="Arial"/>
              </a:rPr>
              <a:t>Allgemein: z.B. GND, </a:t>
            </a:r>
            <a:r>
              <a:rPr lang="de-DE" sz="1400" dirty="0" err="1">
                <a:cs typeface="Arial"/>
              </a:rPr>
              <a:t>Wikidata</a:t>
            </a:r>
            <a:r>
              <a:rPr lang="de-DE" sz="1400" dirty="0">
                <a:cs typeface="Arial"/>
              </a:rPr>
              <a:t>, …</a:t>
            </a:r>
          </a:p>
          <a:p>
            <a:pPr lvl="1"/>
            <a:r>
              <a:rPr lang="de-DE" sz="1400" dirty="0">
                <a:cs typeface="Arial"/>
              </a:rPr>
              <a:t>Fachspezifisch: z.B. NFDI, MGH, …</a:t>
            </a: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pPr lvl="1"/>
            <a:endParaRPr lang="de-DE" sz="14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Querverweise / Abgleich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85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21626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Potenziell an verschiedenen Stellen vorstellbar</a:t>
            </a:r>
          </a:p>
          <a:p>
            <a:r>
              <a:rPr lang="de-DE" sz="1600" dirty="0">
                <a:cs typeface="Arial"/>
              </a:rPr>
              <a:t>Einzeln aus der Detailseite (z.B. Person, Einzelbeleg)</a:t>
            </a:r>
          </a:p>
          <a:p>
            <a:r>
              <a:rPr lang="de-DE" sz="1600" dirty="0">
                <a:cs typeface="Arial"/>
              </a:rPr>
              <a:t>Gezielter Batch-Export, z.B. aus Suchergebnis oder durch Übergabe einer ID-Liste </a:t>
            </a:r>
          </a:p>
          <a:p>
            <a:r>
              <a:rPr lang="de-DE" sz="1600" dirty="0">
                <a:cs typeface="Arial"/>
              </a:rPr>
              <a:t>Komplettexport (z.B. einzelnes Vokabular)</a:t>
            </a:r>
          </a:p>
          <a:p>
            <a:r>
              <a:rPr lang="de-DE" sz="1600" dirty="0">
                <a:cs typeface="Arial"/>
              </a:rPr>
              <a:t>Komplettexport (z.B. komplette Datenbank!)</a:t>
            </a: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Exporte (Allgemein)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211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811026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CSV als Dateiformat ist nicht zufriedenstellend</a:t>
            </a:r>
            <a:endParaRPr lang="de-DE" dirty="0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Verweis auf aktuelles Arbeitspaket: CSV-Export</a:t>
            </a:r>
          </a:p>
          <a:p>
            <a:r>
              <a:rPr lang="de-DE" sz="1600" dirty="0">
                <a:cs typeface="Arial"/>
              </a:rPr>
              <a:t>JSON empfehlenswert (alternativ XML)</a:t>
            </a:r>
          </a:p>
          <a:p>
            <a:pPr lvl="1"/>
            <a:r>
              <a:rPr lang="de-DE" sz="1400" dirty="0">
                <a:cs typeface="Arial"/>
              </a:rPr>
              <a:t>Eigenes JSON definieren? Oder möglichst einen Standard verwenden?</a:t>
            </a: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Exporte (Dateiformate)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05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JSON-Beispiel (Person, gekürzt)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9" name="Grafik 8" descr="Ein Bild, das Text, Screenshot, Schrift enthält.&#10;&#10;Beschreibung automatisch generiert.">
            <a:extLst>
              <a:ext uri="{FF2B5EF4-FFF2-40B4-BE49-F238E27FC236}">
                <a16:creationId xmlns:a16="http://schemas.microsoft.com/office/drawing/2014/main" id="{806B0A66-1FD4-343A-59D0-404163281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01" y="2342008"/>
            <a:ext cx="5438775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99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472198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 dirty="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Beispiel für REST/JSON (Allgemein)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6" name="Grafik 5" descr="Ein Bild, das Text, Screenshot, Software, Betriebssystem enthält.&#10;&#10;Beschreibung automatisch generiert.">
            <a:extLst>
              <a:ext uri="{FF2B5EF4-FFF2-40B4-BE49-F238E27FC236}">
                <a16:creationId xmlns:a16="http://schemas.microsoft.com/office/drawing/2014/main" id="{1C3F781B-A2C7-F6FF-CA86-EEE8F30FA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803" y="2091219"/>
            <a:ext cx="5233687" cy="425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75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545277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Beispiel: Einzelbeleg</a:t>
            </a: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endParaRPr lang="de-DE" sz="1600" dirty="0">
              <a:cs typeface="Arial"/>
            </a:endParaRP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Vorschlag: Verweise auf Vokabularien immer auflösen + mit ausgeben, zum Rest nur IDs ausliefern (separate Abfrage notwendig)? Müsste auch jeweils für Person etc. einmalig definiert werden. Gibt es Partner die in die Testphase eingebunden werden möchten?</a:t>
            </a:r>
            <a:endParaRPr lang="de-DE" dirty="0">
              <a:cs typeface="Arial"/>
            </a:endParaRP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Div. Informationen mit Absicht weglassen (Change </a:t>
            </a:r>
            <a:r>
              <a:rPr lang="de-DE" sz="1600" dirty="0" err="1">
                <a:cs typeface="Arial"/>
              </a:rPr>
              <a:t>History</a:t>
            </a:r>
            <a:r>
              <a:rPr lang="de-DE" sz="1600" dirty="0">
                <a:cs typeface="Arial"/>
              </a:rPr>
              <a:t> + Benutzer)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Exporte (Detailtiefe)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64AC23C-CEAD-4FEA-2A96-0CD843DAD2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691215"/>
              </p:ext>
            </p:extLst>
          </p:nvPr>
        </p:nvGraphicFramePr>
        <p:xfrm>
          <a:off x="256190" y="2749112"/>
          <a:ext cx="862351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758">
                  <a:extLst>
                    <a:ext uri="{9D8B030D-6E8A-4147-A177-3AD203B41FA5}">
                      <a16:colId xmlns:a16="http://schemas.microsoft.com/office/drawing/2014/main" val="606096579"/>
                    </a:ext>
                  </a:extLst>
                </a:gridCol>
                <a:gridCol w="4311758">
                  <a:extLst>
                    <a:ext uri="{9D8B030D-6E8A-4147-A177-3AD203B41FA5}">
                      <a16:colId xmlns:a16="http://schemas.microsoft.com/office/drawing/2014/main" val="3840349541"/>
                    </a:ext>
                  </a:extLst>
                </a:gridCol>
              </a:tblGrid>
              <a:tr h="318371">
                <a:tc>
                  <a:txBody>
                    <a:bodyPr/>
                    <a:lstStyle/>
                    <a:p>
                      <a:r>
                        <a:rPr lang="de-DE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Verweise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59579"/>
                  </a:ext>
                </a:extLst>
              </a:tr>
              <a:tr h="318371">
                <a:tc>
                  <a:txBody>
                    <a:bodyPr/>
                    <a:lstStyle/>
                    <a:p>
                      <a:r>
                        <a:rPr lang="de-DE" dirty="0"/>
                        <a:t>Belegform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dirty="0"/>
                        <a:t>Lemma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141786"/>
                  </a:ext>
                </a:extLst>
              </a:tr>
              <a:tr h="318371">
                <a:tc>
                  <a:txBody>
                    <a:bodyPr/>
                    <a:lstStyle/>
                    <a:p>
                      <a:r>
                        <a:rPr lang="de-DE" dirty="0"/>
                        <a:t>Seite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dirty="0"/>
                        <a:t>Name (Namenkommentar)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4025"/>
                  </a:ext>
                </a:extLst>
              </a:tr>
              <a:tr h="559895">
                <a:tc>
                  <a:txBody>
                    <a:bodyPr/>
                    <a:lstStyle/>
                    <a:p>
                      <a:r>
                        <a:rPr lang="de-DE" dirty="0"/>
                        <a:t>Datierung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dirty="0"/>
                        <a:t>Quelle (Edition, Überlieferung, Textzeuge, ...)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139803"/>
                  </a:ext>
                </a:extLst>
              </a:tr>
              <a:tr h="559895">
                <a:tc>
                  <a:txBody>
                    <a:bodyPr/>
                    <a:lstStyle/>
                    <a:p>
                      <a:r>
                        <a:rPr lang="de-DE" dirty="0"/>
                        <a:t>Amt/Weihe (Vokabular!)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dirty="0"/>
                        <a:t>Person (Ethnie, Verwandte, weitere Amt/Weihen...)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622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231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83181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Welche Suchen sollen per API ausgelöst werden können?</a:t>
            </a:r>
          </a:p>
          <a:p>
            <a:r>
              <a:rPr lang="de-DE" sz="1600" dirty="0">
                <a:cs typeface="Arial"/>
              </a:rPr>
              <a:t>Soll ein Standard verwendet werden? Die API könnte z.B. als "Reconciliation API" implementiert werden, dann wäre auch die Verwendung von </a:t>
            </a:r>
            <a:r>
              <a:rPr lang="de-DE" sz="1600" dirty="0" err="1">
                <a:cs typeface="Arial"/>
              </a:rPr>
              <a:t>OpenRefine</a:t>
            </a:r>
            <a:r>
              <a:rPr lang="de-DE" sz="1600" dirty="0">
                <a:cs typeface="Arial"/>
              </a:rPr>
              <a:t> möglich. Siehe auch:</a:t>
            </a:r>
            <a:endParaRPr lang="de-DE">
              <a:cs typeface="Arial"/>
            </a:endParaRPr>
          </a:p>
          <a:p>
            <a:pPr lvl="1"/>
            <a:r>
              <a:rPr lang="de-DE" sz="1400" dirty="0">
                <a:ea typeface="+mn-lt"/>
                <a:cs typeface="+mn-lt"/>
                <a:hlinkClick r:id="rId2"/>
              </a:rPr>
              <a:t>https://openrefine.org/docs/technical-reference/reconciliation-api</a:t>
            </a:r>
            <a:endParaRPr lang="de-DE" sz="1400" dirty="0">
              <a:cs typeface="Arial"/>
            </a:endParaRPr>
          </a:p>
          <a:p>
            <a:pPr lvl="1"/>
            <a:r>
              <a:rPr lang="de-DE" sz="1400" dirty="0">
                <a:ea typeface="+mn-lt"/>
                <a:cs typeface="+mn-lt"/>
                <a:hlinkClick r:id="rId3"/>
              </a:rPr>
              <a:t>https://www.w3.org/community/reconciliation/</a:t>
            </a:r>
            <a:endParaRPr lang="de-DE" sz="1400" dirty="0">
              <a:ea typeface="+mn-lt"/>
              <a:cs typeface="+mn-lt"/>
            </a:endParaRPr>
          </a:p>
          <a:p>
            <a:pPr lvl="1"/>
            <a:r>
              <a:rPr lang="de-DE" sz="1400" dirty="0">
                <a:ea typeface="+mn-lt"/>
                <a:cs typeface="+mn-lt"/>
                <a:hlinkClick r:id="rId4"/>
              </a:rPr>
              <a:t>https://reconciliation-api.github.io/specs/draft/</a:t>
            </a:r>
          </a:p>
          <a:p>
            <a:r>
              <a:rPr lang="de-DE" sz="1600" dirty="0">
                <a:cs typeface="Arial"/>
              </a:rPr>
              <a:t>(Beispiel </a:t>
            </a:r>
            <a:r>
              <a:rPr lang="de-DE" sz="1600" dirty="0" err="1">
                <a:cs typeface="Arial"/>
              </a:rPr>
              <a:t>OpenRefine</a:t>
            </a:r>
            <a:r>
              <a:rPr lang="de-DE" sz="1600" dirty="0">
                <a:cs typeface="Arial"/>
              </a:rPr>
              <a:t> siehe folgende Folie)</a:t>
            </a:r>
          </a:p>
          <a:p>
            <a:pPr marL="180975" lvl="1" indent="0">
              <a:buNone/>
            </a:pPr>
            <a:endParaRPr lang="de-DE" sz="1400" dirty="0">
              <a:cs typeface="Arial"/>
            </a:endParaRPr>
          </a:p>
          <a:p>
            <a:pPr marL="180975"/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Abfragen / Suchen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6947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4ACE1E7-24A7-4239-8458-532097C0B1EB}"/>
    </a:ext>
  </a:extLst>
</a:theme>
</file>

<file path=ppt/theme/theme2.xml><?xml version="1.0" encoding="utf-8"?>
<a:theme xmlns:a="http://schemas.openxmlformats.org/drawingml/2006/main" name="Innen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9E02974-83D5-4A21-BB46-862DD42FB4FB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Bildschirmpräsentation (4:3)</PresentationFormat>
  <Slides>19</Slides>
  <Notes>0</Notes>
  <HiddenSlides>0</HiddenSlide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</vt:vector>
  </HeadingPairs>
  <TitlesOfParts>
    <vt:vector size="21" baseType="lpstr">
      <vt:lpstr>Titelseite - Master</vt:lpstr>
      <vt:lpstr>Innenseite - 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revision>803</cp:revision>
  <cp:lastPrinted>2019-07-09T15:35:24Z</cp:lastPrinted>
  <dcterms:created xsi:type="dcterms:W3CDTF">2020-04-24T14:32:56Z</dcterms:created>
  <dcterms:modified xsi:type="dcterms:W3CDTF">2024-09-19T08:56:47Z</dcterms:modified>
</cp:coreProperties>
</file>